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handoutMasterIdLst>
    <p:handoutMasterId r:id="rId20"/>
  </p:handoutMasterIdLst>
  <p:sldIdLst>
    <p:sldId id="265" r:id="rId7"/>
    <p:sldId id="262" r:id="rId8"/>
    <p:sldId id="263" r:id="rId9"/>
    <p:sldId id="264" r:id="rId10"/>
    <p:sldId id="257" r:id="rId11"/>
    <p:sldId id="258" r:id="rId12"/>
    <p:sldId id="259" r:id="rId13"/>
    <p:sldId id="266" r:id="rId14"/>
    <p:sldId id="267" r:id="rId15"/>
    <p:sldId id="268" r:id="rId16"/>
    <p:sldId id="269" r:id="rId17"/>
    <p:sldId id="260" r:id="rId18"/>
    <p:sldId id="261" r:id="rId19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2E8A9-0EBF-4026-B5C6-7C8567A47E1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F9973-6F20-40C7-A073-64C92495C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03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2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5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10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10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9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13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1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74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44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37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105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55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10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105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9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13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11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746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444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373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99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550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1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1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7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4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3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A309-B74D-4693-804B-619BDAC7440F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D25F-BD2D-490F-92ED-43A6DC33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BA309-B74D-4693-804B-619BDAC7440F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6D25F-BD2D-490F-92ED-43A6DC33A6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9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96299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299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Religion</a:t>
            </a:r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Intro</a:t>
            </a:r>
          </a:p>
          <a:p>
            <a:pPr marL="0" indent="0" algn="ctr">
              <a:buNone/>
            </a:pP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048000"/>
            <a:ext cx="28670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023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Christianity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371600"/>
            <a:ext cx="2943225" cy="4108742"/>
          </a:xfrm>
        </p:spPr>
      </p:pic>
    </p:spTree>
    <p:extLst>
      <p:ext uri="{BB962C8B-B14F-4D97-AF65-F5344CB8AC3E}">
        <p14:creationId xmlns:p14="http://schemas.microsoft.com/office/powerpoint/2010/main" val="2917259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Islam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587" y="2300287"/>
            <a:ext cx="2028825" cy="225742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6367" y="1353587"/>
            <a:ext cx="2911264" cy="323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958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 Word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Clue #1</a:t>
            </a:r>
          </a:p>
          <a:p>
            <a:pPr marL="0" indent="0" algn="ctr">
              <a:buNone/>
            </a:pPr>
            <a:r>
              <a:rPr lang="en-US" sz="4400" dirty="0"/>
              <a:t>one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>
                <a:solidFill>
                  <a:srgbClr val="00B0F0"/>
                </a:solidFill>
              </a:rPr>
              <a:t>monotheism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8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 Word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Clue #1</a:t>
            </a:r>
          </a:p>
          <a:p>
            <a:pPr marL="0" indent="0" algn="ctr">
              <a:buNone/>
            </a:pPr>
            <a:r>
              <a:rPr lang="en-US" sz="4400" dirty="0"/>
              <a:t>many</a:t>
            </a:r>
          </a:p>
          <a:p>
            <a:pPr marL="0" indent="0" algn="ctr">
              <a:buNone/>
            </a:pPr>
            <a:r>
              <a:rPr lang="en-US" sz="4400" dirty="0"/>
              <a:t>Clue #2</a:t>
            </a:r>
          </a:p>
          <a:p>
            <a:pPr marL="0" indent="0" algn="ctr">
              <a:buNone/>
            </a:pPr>
            <a:r>
              <a:rPr lang="en-US" sz="4400" dirty="0"/>
              <a:t>part of culture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00B0F0"/>
                </a:solidFill>
              </a:rPr>
              <a:t>religion</a:t>
            </a:r>
          </a:p>
        </p:txBody>
      </p:sp>
    </p:spTree>
    <p:extLst>
      <p:ext uri="{BB962C8B-B14F-4D97-AF65-F5344CB8AC3E}">
        <p14:creationId xmlns:p14="http://schemas.microsoft.com/office/powerpoint/2010/main" val="206166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/>
              <a:t>True or 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135563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dirty="0"/>
              <a:t>1. There are 3 main religions.</a:t>
            </a:r>
          </a:p>
          <a:p>
            <a:pPr marL="0" lvl="0" indent="0">
              <a:buNone/>
            </a:pPr>
            <a:r>
              <a:rPr lang="en-US" sz="3600" dirty="0"/>
              <a:t>2. Religion is not important in Europe’s history.</a:t>
            </a:r>
          </a:p>
          <a:p>
            <a:pPr marL="0" lvl="0" indent="0">
              <a:buNone/>
            </a:pPr>
            <a:r>
              <a:rPr lang="en-US" sz="3600" dirty="0"/>
              <a:t>3. The religions have nothing in common.</a:t>
            </a:r>
          </a:p>
          <a:p>
            <a:pPr marL="0" lvl="0" indent="0">
              <a:buNone/>
            </a:pPr>
            <a:r>
              <a:rPr lang="en-US" sz="3600" dirty="0"/>
              <a:t>4. The religions are different in their beliefs.</a:t>
            </a:r>
          </a:p>
          <a:p>
            <a:pPr marL="0" indent="0">
              <a:buNone/>
            </a:pPr>
            <a:r>
              <a:rPr lang="en-US" sz="3600" dirty="0"/>
              <a:t>5. There are never disagreements about religion.</a:t>
            </a:r>
          </a:p>
          <a:p>
            <a:pPr marL="0" lv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8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88" y="152400"/>
            <a:ext cx="8915400" cy="59737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/>
              <a:t>6. Most Europeans have the freedom to choose their religion.</a:t>
            </a:r>
          </a:p>
          <a:p>
            <a:pPr marL="0" lvl="0" indent="0">
              <a:buNone/>
            </a:pPr>
            <a:r>
              <a:rPr lang="en-US" sz="3600" dirty="0"/>
              <a:t>7. There can be disagreements between people of the same religion.</a:t>
            </a:r>
          </a:p>
          <a:p>
            <a:pPr marL="0" lvl="0" indent="0">
              <a:buNone/>
            </a:pPr>
            <a:r>
              <a:rPr lang="en-US" sz="3600" dirty="0"/>
              <a:t>8. Wars have been fought over religion.</a:t>
            </a:r>
          </a:p>
          <a:p>
            <a:pPr marL="0" indent="0">
              <a:buNone/>
            </a:pP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0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dirty="0"/>
              <a:t>9. Europeans do not respect the rights of people to choose their own religion.</a:t>
            </a:r>
          </a:p>
          <a:p>
            <a:pPr marL="0" indent="0">
              <a:buNone/>
            </a:pPr>
            <a:r>
              <a:rPr lang="en-US" sz="3600" dirty="0"/>
              <a:t>10. Government leaders have been changed because of religion.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2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/>
              <a:t>Religion is an important part of culture.</a:t>
            </a:r>
          </a:p>
          <a:p>
            <a:pPr>
              <a:buFontTx/>
              <a:buChar char="-"/>
            </a:pPr>
            <a:endParaRPr lang="en-US" sz="4000" dirty="0"/>
          </a:p>
          <a:p>
            <a:pPr>
              <a:buFontTx/>
              <a:buChar char="-"/>
            </a:pPr>
            <a:r>
              <a:rPr lang="en-US" sz="4000" dirty="0"/>
              <a:t>It is a system of worship and belief, including belief about the nature of a god or gods.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/>
              <a:t>It can help guide people in matters of ethics, or standards of acceptable behavior.</a:t>
            </a:r>
          </a:p>
          <a:p>
            <a:pPr>
              <a:buFontTx/>
              <a:buChar char="-"/>
            </a:pPr>
            <a:endParaRPr lang="en-US" sz="4000" dirty="0"/>
          </a:p>
          <a:p>
            <a:pPr>
              <a:buFontTx/>
              <a:buChar char="-"/>
            </a:pPr>
            <a:r>
              <a:rPr lang="en-US" sz="4000" dirty="0"/>
              <a:t>All religions have prayers and rituals.</a:t>
            </a:r>
          </a:p>
          <a:p>
            <a:pPr>
              <a:buFontTx/>
              <a:buChar char="-"/>
            </a:pPr>
            <a:endParaRPr lang="en-US" sz="4000" dirty="0"/>
          </a:p>
          <a:p>
            <a:pPr>
              <a:buFontTx/>
              <a:buChar char="-"/>
            </a:pPr>
            <a:r>
              <a:rPr lang="en-US" sz="4000" dirty="0"/>
              <a:t>Followers observe religious holidays.</a:t>
            </a:r>
          </a:p>
          <a:p>
            <a:pPr>
              <a:buFontTx/>
              <a:buChar char="-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384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049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/>
              <a:t>The world has many religions.</a:t>
            </a:r>
          </a:p>
          <a:p>
            <a:pPr>
              <a:buFontTx/>
              <a:buChar char="-"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524000"/>
            <a:ext cx="2865368" cy="285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54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4000" dirty="0"/>
              <a:t>Some religions believe that there is only one god, this is called monotheism.</a:t>
            </a:r>
          </a:p>
          <a:p>
            <a:pPr>
              <a:buFontTx/>
              <a:buChar char="-"/>
            </a:pPr>
            <a:endParaRPr lang="en-US" sz="4000" dirty="0"/>
          </a:p>
          <a:p>
            <a:pPr>
              <a:buFontTx/>
              <a:buChar char="-"/>
            </a:pPr>
            <a:r>
              <a:rPr lang="en-US" sz="4000" dirty="0"/>
              <a:t>Some religions believe in many gods, this is called polytheism.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33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/>
              <a:t>Judaism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447800"/>
            <a:ext cx="2238375" cy="2590800"/>
          </a:xfrm>
        </p:spPr>
      </p:pic>
    </p:spTree>
    <p:extLst>
      <p:ext uri="{BB962C8B-B14F-4D97-AF65-F5344CB8AC3E}">
        <p14:creationId xmlns:p14="http://schemas.microsoft.com/office/powerpoint/2010/main" val="172080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237E35D132844D9AA617FDCBE326D3" ma:contentTypeVersion="30" ma:contentTypeDescription="Create a new document." ma:contentTypeScope="" ma:versionID="9e7a6189f4378912e73d21dc187f5892">
  <xsd:schema xmlns:xsd="http://www.w3.org/2001/XMLSchema" xmlns:xs="http://www.w3.org/2001/XMLSchema" xmlns:p="http://schemas.microsoft.com/office/2006/metadata/properties" xmlns:ns3="9e8ad7e1-9272-417f-8f4d-a25204189056" xmlns:ns4="23c974fd-2bc7-4d33-a8ba-109c3edddd30" targetNamespace="http://schemas.microsoft.com/office/2006/metadata/properties" ma:root="true" ma:fieldsID="4e65e392bc3a424f66994d69627085ea" ns3:_="" ns4:_="">
    <xsd:import namespace="9e8ad7e1-9272-417f-8f4d-a25204189056"/>
    <xsd:import namespace="23c974fd-2bc7-4d33-a8ba-109c3edddd3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ad7e1-9272-417f-8f4d-a252041890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c974fd-2bc7-4d33-a8ba-109c3edddd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NotebookType" ma:index="18" nillable="true" ma:displayName="Notebook Type" ma:internalName="NotebookType">
      <xsd:simpleType>
        <xsd:restriction base="dms:Text"/>
      </xsd:simpleType>
    </xsd:element>
    <xsd:element name="FolderType" ma:index="19" nillable="true" ma:displayName="Folder Type" ma:internalName="FolderType">
      <xsd:simpleType>
        <xsd:restriction base="dms:Text"/>
      </xsd:simpleType>
    </xsd:element>
    <xsd:element name="CultureName" ma:index="20" nillable="true" ma:displayName="Culture Name" ma:internalName="CultureName">
      <xsd:simpleType>
        <xsd:restriction base="dms:Text"/>
      </xsd:simpleType>
    </xsd:element>
    <xsd:element name="AppVersion" ma:index="21" nillable="true" ma:displayName="App Version" ma:internalName="AppVersion">
      <xsd:simpleType>
        <xsd:restriction base="dms:Text"/>
      </xsd:simpleType>
    </xsd:element>
    <xsd:element name="TeamsChannelId" ma:index="22" nillable="true" ma:displayName="Teams Channel Id" ma:internalName="TeamsChannelId">
      <xsd:simpleType>
        <xsd:restriction base="dms:Text"/>
      </xsd:simpleType>
    </xsd:element>
    <xsd:element name="Owner" ma:index="2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4" nillable="true" ma:displayName="Math Settings" ma:internalName="Math_Settings">
      <xsd:simpleType>
        <xsd:restriction base="dms:Text"/>
      </xsd:simpleType>
    </xsd:element>
    <xsd:element name="DefaultSectionNames" ma:index="2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3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4" nillable="true" ma:displayName="Is Collaboration Space Locked" ma:internalName="Is_Collaboration_Space_Locked">
      <xsd:simpleType>
        <xsd:restriction base="dms:Boolean"/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23c974fd-2bc7-4d33-a8ba-109c3edddd30" xsi:nil="true"/>
    <FolderType xmlns="23c974fd-2bc7-4d33-a8ba-109c3edddd30" xsi:nil="true"/>
    <Students xmlns="23c974fd-2bc7-4d33-a8ba-109c3edddd30">
      <UserInfo>
        <DisplayName/>
        <AccountId xsi:nil="true"/>
        <AccountType/>
      </UserInfo>
    </Students>
    <Student_Groups xmlns="23c974fd-2bc7-4d33-a8ba-109c3edddd30">
      <UserInfo>
        <DisplayName/>
        <AccountId xsi:nil="true"/>
        <AccountType/>
      </UserInfo>
    </Student_Groups>
    <TeamsChannelId xmlns="23c974fd-2bc7-4d33-a8ba-109c3edddd30" xsi:nil="true"/>
    <IsNotebookLocked xmlns="23c974fd-2bc7-4d33-a8ba-109c3edddd30" xsi:nil="true"/>
    <Is_Collaboration_Space_Locked xmlns="23c974fd-2bc7-4d33-a8ba-109c3edddd30" xsi:nil="true"/>
    <Invited_Teachers xmlns="23c974fd-2bc7-4d33-a8ba-109c3edddd30" xsi:nil="true"/>
    <Invited_Students xmlns="23c974fd-2bc7-4d33-a8ba-109c3edddd30" xsi:nil="true"/>
    <Math_Settings xmlns="23c974fd-2bc7-4d33-a8ba-109c3edddd30" xsi:nil="true"/>
    <Templates xmlns="23c974fd-2bc7-4d33-a8ba-109c3edddd30" xsi:nil="true"/>
    <Self_Registration_Enabled xmlns="23c974fd-2bc7-4d33-a8ba-109c3edddd30" xsi:nil="true"/>
    <Has_Teacher_Only_SectionGroup xmlns="23c974fd-2bc7-4d33-a8ba-109c3edddd30" xsi:nil="true"/>
    <DefaultSectionNames xmlns="23c974fd-2bc7-4d33-a8ba-109c3edddd30" xsi:nil="true"/>
    <AppVersion xmlns="23c974fd-2bc7-4d33-a8ba-109c3edddd30" xsi:nil="true"/>
    <Teachers xmlns="23c974fd-2bc7-4d33-a8ba-109c3edddd30">
      <UserInfo>
        <DisplayName/>
        <AccountId xsi:nil="true"/>
        <AccountType/>
      </UserInfo>
    </Teachers>
    <CultureName xmlns="23c974fd-2bc7-4d33-a8ba-109c3edddd30" xsi:nil="true"/>
    <Owner xmlns="23c974fd-2bc7-4d33-a8ba-109c3edddd30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FC6D64C6-9021-473C-97E5-E22B962743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ad7e1-9272-417f-8f4d-a25204189056"/>
    <ds:schemaRef ds:uri="23c974fd-2bc7-4d33-a8ba-109c3edddd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220741-F4E5-48D4-A283-3B33DBEF2A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D515C9-BFC1-4A37-A960-62689B3CDA0A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23c974fd-2bc7-4d33-a8ba-109c3edddd30"/>
    <ds:schemaRef ds:uri="9e8ad7e1-9272-417f-8f4d-a2520418905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228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Office Theme</vt:lpstr>
      <vt:lpstr>iRespondQuestionMaster</vt:lpstr>
      <vt:lpstr>iRespondGraphMaster</vt:lpstr>
      <vt:lpstr>PowerPoint Presentation</vt:lpstr>
      <vt:lpstr>True or False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Judaism</vt:lpstr>
      <vt:lpstr>Christianity</vt:lpstr>
      <vt:lpstr>Islam</vt:lpstr>
      <vt:lpstr>Mystery Word #1</vt:lpstr>
      <vt:lpstr>Mystery Word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Muehlhaus Kamhout</dc:creator>
  <cp:lastModifiedBy>Rikki Stewart</cp:lastModifiedBy>
  <cp:revision>10</cp:revision>
  <cp:lastPrinted>2011-11-30T22:06:42Z</cp:lastPrinted>
  <dcterms:created xsi:type="dcterms:W3CDTF">2011-11-30T21:57:05Z</dcterms:created>
  <dcterms:modified xsi:type="dcterms:W3CDTF">2019-08-21T15:23:57Z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AutoReflect">
    <vt:bool>false</vt:bool>
  </property>
  <property fmtid="{D5CDD505-2E9C-101B-9397-08002B2CF9AE}" pid="4" name="KeepGraph">
    <vt:bool>false</vt:bool>
  </property>
  <property fmtid="{D5CDD505-2E9C-101B-9397-08002B2CF9AE}" pid="5" name="ShowPercent">
    <vt:bool>true</vt:bool>
  </property>
  <property fmtid="{D5CDD505-2E9C-101B-9397-08002B2CF9AE}" pid="6" name="ContentTypeId">
    <vt:lpwstr>0x01010043237E35D132844D9AA617FDCBE326D3</vt:lpwstr>
  </property>
</Properties>
</file>