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handoutMasterIdLst>
    <p:handoutMasterId r:id="rId24"/>
  </p:handoutMasterIdLst>
  <p:sldIdLst>
    <p:sldId id="257" r:id="rId7"/>
    <p:sldId id="258" r:id="rId8"/>
    <p:sldId id="270" r:id="rId9"/>
    <p:sldId id="273" r:id="rId10"/>
    <p:sldId id="261" r:id="rId11"/>
    <p:sldId id="262" r:id="rId12"/>
    <p:sldId id="265" r:id="rId13"/>
    <p:sldId id="278" r:id="rId14"/>
    <p:sldId id="263" r:id="rId15"/>
    <p:sldId id="264" r:id="rId16"/>
    <p:sldId id="271" r:id="rId17"/>
    <p:sldId id="266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CF87-CF01-47DC-86E9-2D65C95FA73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A6402-3E69-4AE7-ABED-5B09FB92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3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7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3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8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8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8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38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7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1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8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3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3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4986-E624-4E01-8E67-CA5712E62CD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8377-B10D-4AAD-A9BC-5804311F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38834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4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7030A0"/>
                </a:solidFill>
              </a:rPr>
              <a:t>Judaism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58" y="2057400"/>
            <a:ext cx="3236542" cy="3746125"/>
          </a:xfrm>
        </p:spPr>
      </p:pic>
    </p:spTree>
    <p:extLst>
      <p:ext uri="{BB962C8B-B14F-4D97-AF65-F5344CB8AC3E}">
        <p14:creationId xmlns:p14="http://schemas.microsoft.com/office/powerpoint/2010/main" val="409084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763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happened to leader – lived a very</a:t>
            </a:r>
          </a:p>
          <a:p>
            <a:pPr marL="0" indent="0">
              <a:buNone/>
            </a:pPr>
            <a:r>
              <a:rPr lang="en-US" sz="4000" dirty="0"/>
              <a:t>      long life (175 years)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34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Major groups: 1. Orthodox – most traditional</a:t>
            </a:r>
          </a:p>
          <a:p>
            <a:pPr marL="0" indent="0">
              <a:buNone/>
            </a:pPr>
            <a:r>
              <a:rPr lang="en-US" sz="3600" dirty="0"/>
              <a:t>		        2. Conservative</a:t>
            </a:r>
          </a:p>
          <a:p>
            <a:pPr marL="0" indent="0">
              <a:buNone/>
            </a:pPr>
            <a:r>
              <a:rPr lang="en-US" sz="3600" dirty="0"/>
              <a:t>		        3. Reform – least traditional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905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Fun Fact - foundation of Christianity, </a:t>
            </a:r>
          </a:p>
          <a:p>
            <a:pPr marL="0" indent="0">
              <a:buNone/>
            </a:pPr>
            <a:r>
              <a:rPr lang="en-US" sz="4000" dirty="0"/>
              <a:t>    Islam, others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931341"/>
            <a:ext cx="4020403" cy="41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</a:rPr>
              <a:t>Judaism Questions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</a:rPr>
              <a:t>Answers only!!!!</a:t>
            </a:r>
          </a:p>
          <a:p>
            <a:pPr marL="0" indent="0" algn="ctr">
              <a:buNone/>
            </a:pP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82" y="2444745"/>
            <a:ext cx="2563318" cy="300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656667"/>
            <a:ext cx="2819400" cy="3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0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0593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What is the name of their God?</a:t>
            </a:r>
          </a:p>
          <a:p>
            <a:pPr marL="514350" indent="-514350">
              <a:buAutoNum type="arabicPeriod"/>
            </a:pPr>
            <a:r>
              <a:rPr lang="en-US" sz="4000" dirty="0"/>
              <a:t>The Jewish sacred text is called a ____.</a:t>
            </a:r>
          </a:p>
          <a:p>
            <a:pPr marL="514350" indent="-514350">
              <a:buAutoNum type="arabicPeriod"/>
            </a:pPr>
            <a:r>
              <a:rPr lang="en-US" sz="4000" dirty="0"/>
              <a:t>What is the name of their sacred building?</a:t>
            </a:r>
          </a:p>
          <a:p>
            <a:pPr marL="514350" indent="-514350">
              <a:buAutoNum type="arabicPeriod"/>
            </a:pPr>
            <a:r>
              <a:rPr lang="en-US" sz="4000" dirty="0"/>
              <a:t>The leader of Judaism was _______.</a:t>
            </a:r>
          </a:p>
        </p:txBody>
      </p:sp>
    </p:spTree>
    <p:extLst>
      <p:ext uri="{BB962C8B-B14F-4D97-AF65-F5344CB8AC3E}">
        <p14:creationId xmlns:p14="http://schemas.microsoft.com/office/powerpoint/2010/main" val="256278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59737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5. Their leader lived to be ____ years old.</a:t>
            </a:r>
          </a:p>
          <a:p>
            <a:pPr marL="0" indent="0">
              <a:buNone/>
            </a:pPr>
            <a:r>
              <a:rPr lang="en-US" sz="4000" dirty="0"/>
              <a:t>6. Where and when did Judaism start?</a:t>
            </a:r>
          </a:p>
          <a:p>
            <a:pPr marL="0" indent="0">
              <a:buNone/>
            </a:pPr>
            <a:r>
              <a:rPr lang="en-US" sz="4000" dirty="0"/>
              <a:t>7. Do they believe in 1 god or many gods?</a:t>
            </a:r>
          </a:p>
          <a:p>
            <a:pPr marL="0" indent="0">
              <a:buNone/>
            </a:pPr>
            <a:r>
              <a:rPr lang="en-US" sz="4000" dirty="0"/>
              <a:t>8. There are _________ followers of Judaism in Europe.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1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9. Judaism is the _____ of Christianity, </a:t>
            </a:r>
          </a:p>
          <a:p>
            <a:pPr marL="0" indent="0">
              <a:buNone/>
            </a:pPr>
            <a:r>
              <a:rPr lang="en-US" sz="4000" dirty="0"/>
              <a:t>Islam, and other religions.</a:t>
            </a:r>
          </a:p>
          <a:p>
            <a:pPr marL="0" indent="0">
              <a:buNone/>
            </a:pPr>
            <a:r>
              <a:rPr lang="en-US" sz="4000" dirty="0"/>
              <a:t>10. What are the 3 main groups called?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252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Closing – “2 things”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rgbClr val="002060"/>
                </a:solidFill>
              </a:rPr>
              <a:t>What are </a:t>
            </a:r>
            <a:r>
              <a:rPr lang="en-US" sz="4400" dirty="0">
                <a:solidFill>
                  <a:srgbClr val="002060"/>
                </a:solidFill>
              </a:rPr>
              <a:t>2 things you learned today about Judaism???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2060"/>
                </a:solidFill>
              </a:rPr>
              <a:t>Write your 2 things on your post-it and post it on the wall on your way out.  You must include your name!!</a:t>
            </a:r>
          </a:p>
        </p:txBody>
      </p:sp>
    </p:spTree>
    <p:extLst>
      <p:ext uri="{BB962C8B-B14F-4D97-AF65-F5344CB8AC3E}">
        <p14:creationId xmlns:p14="http://schemas.microsoft.com/office/powerpoint/2010/main" val="391718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Belief – believe in only one God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Leader – Abraham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Started – 2000 BC in SW Asia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26" y="3962400"/>
            <a:ext cx="3444539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Name of God – Yahweh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Sacred Text - Torah</a:t>
            </a:r>
          </a:p>
          <a:p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19400"/>
            <a:ext cx="426757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35" y="147104"/>
            <a:ext cx="4129087" cy="3534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104"/>
            <a:ext cx="2895600" cy="466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2" y="3886200"/>
            <a:ext cx="3147636" cy="2256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695" y="4079802"/>
            <a:ext cx="2359396" cy="20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Followers called – Jews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# of Followers – about 1.4 million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Sacred building - synagogue</a:t>
            </a:r>
          </a:p>
        </p:txBody>
      </p:sp>
    </p:spTree>
    <p:extLst>
      <p:ext uri="{BB962C8B-B14F-4D97-AF65-F5344CB8AC3E}">
        <p14:creationId xmlns:p14="http://schemas.microsoft.com/office/powerpoint/2010/main" val="42172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51B79-1F88-46FF-9C37-6C19D3FF5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02" y="84852"/>
            <a:ext cx="4847395" cy="66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4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563"/>
            <a:ext cx="3207992" cy="42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987A5F-486B-4834-9238-D1795772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12" y="1500981"/>
            <a:ext cx="54338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A1EDC8-542B-4C3F-93B8-2DA30A45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37" y="685800"/>
            <a:ext cx="861016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688815" cy="5029200"/>
          </a:xfrm>
        </p:spPr>
      </p:pic>
    </p:spTree>
    <p:extLst>
      <p:ext uri="{BB962C8B-B14F-4D97-AF65-F5344CB8AC3E}">
        <p14:creationId xmlns:p14="http://schemas.microsoft.com/office/powerpoint/2010/main" val="104928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7E35D132844D9AA617FDCBE326D3" ma:contentTypeVersion="30" ma:contentTypeDescription="Create a new document." ma:contentTypeScope="" ma:versionID="9e7a6189f4378912e73d21dc187f5892">
  <xsd:schema xmlns:xsd="http://www.w3.org/2001/XMLSchema" xmlns:xs="http://www.w3.org/2001/XMLSchema" xmlns:p="http://schemas.microsoft.com/office/2006/metadata/properties" xmlns:ns3="9e8ad7e1-9272-417f-8f4d-a25204189056" xmlns:ns4="23c974fd-2bc7-4d33-a8ba-109c3edddd30" targetNamespace="http://schemas.microsoft.com/office/2006/metadata/properties" ma:root="true" ma:fieldsID="4e65e392bc3a424f66994d69627085ea" ns3:_="" ns4:_="">
    <xsd:import namespace="9e8ad7e1-9272-417f-8f4d-a25204189056"/>
    <xsd:import namespace="23c974fd-2bc7-4d33-a8ba-109c3eddd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ad7e1-9272-417f-8f4d-a25204189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74fd-2bc7-4d33-a8ba-109c3edd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3c974fd-2bc7-4d33-a8ba-109c3edddd30" xsi:nil="true"/>
    <FolderType xmlns="23c974fd-2bc7-4d33-a8ba-109c3edddd30" xsi:nil="true"/>
    <Students xmlns="23c974fd-2bc7-4d33-a8ba-109c3edddd30">
      <UserInfo>
        <DisplayName/>
        <AccountId xsi:nil="true"/>
        <AccountType/>
      </UserInfo>
    </Students>
    <Student_Groups xmlns="23c974fd-2bc7-4d33-a8ba-109c3edddd30">
      <UserInfo>
        <DisplayName/>
        <AccountId xsi:nil="true"/>
        <AccountType/>
      </UserInfo>
    </Student_Groups>
    <TeamsChannelId xmlns="23c974fd-2bc7-4d33-a8ba-109c3edddd30" xsi:nil="true"/>
    <IsNotebookLocked xmlns="23c974fd-2bc7-4d33-a8ba-109c3edddd30" xsi:nil="true"/>
    <Is_Collaboration_Space_Locked xmlns="23c974fd-2bc7-4d33-a8ba-109c3edddd30" xsi:nil="true"/>
    <Invited_Teachers xmlns="23c974fd-2bc7-4d33-a8ba-109c3edddd30" xsi:nil="true"/>
    <Invited_Students xmlns="23c974fd-2bc7-4d33-a8ba-109c3edddd30" xsi:nil="true"/>
    <Math_Settings xmlns="23c974fd-2bc7-4d33-a8ba-109c3edddd30" xsi:nil="true"/>
    <Templates xmlns="23c974fd-2bc7-4d33-a8ba-109c3edddd30" xsi:nil="true"/>
    <Self_Registration_Enabled xmlns="23c974fd-2bc7-4d33-a8ba-109c3edddd30" xsi:nil="true"/>
    <Has_Teacher_Only_SectionGroup xmlns="23c974fd-2bc7-4d33-a8ba-109c3edddd30" xsi:nil="true"/>
    <DefaultSectionNames xmlns="23c974fd-2bc7-4d33-a8ba-109c3edddd30" xsi:nil="true"/>
    <AppVersion xmlns="23c974fd-2bc7-4d33-a8ba-109c3edddd30" xsi:nil="true"/>
    <Teachers xmlns="23c974fd-2bc7-4d33-a8ba-109c3edddd30">
      <UserInfo>
        <DisplayName/>
        <AccountId xsi:nil="true"/>
        <AccountType/>
      </UserInfo>
    </Teachers>
    <CultureName xmlns="23c974fd-2bc7-4d33-a8ba-109c3edddd30" xsi:nil="true"/>
    <Owner xmlns="23c974fd-2bc7-4d33-a8ba-109c3edddd30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EB6E4FC4-40F0-4582-90DC-95E85743D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ad7e1-9272-417f-8f4d-a25204189056"/>
    <ds:schemaRef ds:uri="23c974fd-2bc7-4d33-a8ba-109c3eddd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38163B-AE76-4DA7-8D62-EC38E3F9B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2330A-2E3C-407A-BBEE-5AFB4624AA2C}">
  <ds:schemaRefs>
    <ds:schemaRef ds:uri="9e8ad7e1-9272-417f-8f4d-a25204189056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3c974fd-2bc7-4d33-a8ba-109c3edddd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221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Office Theme</vt:lpstr>
      <vt:lpstr>iRespondQuestionMaster</vt:lpstr>
      <vt:lpstr>iRespondGraphMaster</vt:lpstr>
      <vt:lpstr>Judaism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– “2 things”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</dc:title>
  <dc:creator>Monica Muehlhaus Kamhout</dc:creator>
  <cp:lastModifiedBy>Rikki Stewart</cp:lastModifiedBy>
  <cp:revision>26</cp:revision>
  <cp:lastPrinted>2011-12-01T23:32:33Z</cp:lastPrinted>
  <dcterms:created xsi:type="dcterms:W3CDTF">2011-12-01T22:50:07Z</dcterms:created>
  <dcterms:modified xsi:type="dcterms:W3CDTF">2019-08-21T15:23:13Z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0x01010043237E35D132844D9AA617FDCBE326D3</vt:lpwstr>
  </property>
</Properties>
</file>