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handoutMasterIdLst>
    <p:handoutMasterId r:id="rId36"/>
  </p:handoutMasterIdLst>
  <p:sldIdLst>
    <p:sldId id="258" r:id="rId7"/>
    <p:sldId id="280" r:id="rId8"/>
    <p:sldId id="257" r:id="rId9"/>
    <p:sldId id="279" r:id="rId10"/>
    <p:sldId id="271" r:id="rId11"/>
    <p:sldId id="259" r:id="rId12"/>
    <p:sldId id="260" r:id="rId13"/>
    <p:sldId id="261" r:id="rId14"/>
    <p:sldId id="281" r:id="rId15"/>
    <p:sldId id="272" r:id="rId16"/>
    <p:sldId id="274" r:id="rId17"/>
    <p:sldId id="275" r:id="rId18"/>
    <p:sldId id="270" r:id="rId19"/>
    <p:sldId id="291" r:id="rId20"/>
    <p:sldId id="262" r:id="rId21"/>
    <p:sldId id="263" r:id="rId22"/>
    <p:sldId id="264" r:id="rId23"/>
    <p:sldId id="282" r:id="rId24"/>
    <p:sldId id="283" r:id="rId25"/>
    <p:sldId id="273" r:id="rId26"/>
    <p:sldId id="265" r:id="rId27"/>
    <p:sldId id="284" r:id="rId28"/>
    <p:sldId id="285" r:id="rId29"/>
    <p:sldId id="267" r:id="rId30"/>
    <p:sldId id="292" r:id="rId31"/>
    <p:sldId id="268" r:id="rId32"/>
    <p:sldId id="286" r:id="rId33"/>
    <p:sldId id="276" r:id="rId34"/>
    <p:sldId id="287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A3023-AB10-454F-9E1F-37FBC77CBF9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8DEA-6173-4E58-B77E-9967A1A5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4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3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8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8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0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3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8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4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CD62-2B13-446B-9FA4-A98584F51B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8719-A9EB-49A9-9928-2CCEE3EB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CD62-2B13-446B-9FA4-A98584F51BDC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8719-A9EB-49A9-9928-2CCEE3EB4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7738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8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topics/cold-war/castro-and-the-cuban-revolution-vide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Cuba chart notes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3635"/>
            <a:ext cx="7086599" cy="5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0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3. Who was elected president in 1939?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4. Which was NOT true while Batista was president?</a:t>
            </a:r>
          </a:p>
          <a:p>
            <a:pPr marL="0" indent="0">
              <a:buNone/>
            </a:pPr>
            <a:r>
              <a:rPr lang="en-US" sz="3600" b="1" dirty="0"/>
              <a:t>	A. people were unhappy</a:t>
            </a:r>
          </a:p>
          <a:p>
            <a:pPr marL="0" indent="0">
              <a:buNone/>
            </a:pPr>
            <a:r>
              <a:rPr lang="en-US" sz="3600" b="1" dirty="0"/>
              <a:t>	B. government was corrupt</a:t>
            </a:r>
          </a:p>
          <a:p>
            <a:pPr marL="0" indent="0">
              <a:buNone/>
            </a:pPr>
            <a:r>
              <a:rPr lang="en-US" sz="3600" b="1" dirty="0"/>
              <a:t>	C. most people were happy</a:t>
            </a:r>
          </a:p>
          <a:p>
            <a:pPr marL="0" indent="0">
              <a:buNone/>
            </a:pPr>
            <a:r>
              <a:rPr lang="en-US" sz="3600" b="1" dirty="0"/>
              <a:t>	D. lots of problems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429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049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5. Who took over in 1959?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6. How did Castro take over?</a:t>
            </a:r>
          </a:p>
          <a:p>
            <a:pPr marL="0" indent="0">
              <a:buNone/>
            </a:pPr>
            <a:r>
              <a:rPr lang="en-US" sz="3600" b="1" dirty="0"/>
              <a:t>	A. won battles over Batista’s gov.</a:t>
            </a:r>
          </a:p>
          <a:p>
            <a:pPr marL="0" indent="0">
              <a:buNone/>
            </a:pPr>
            <a:r>
              <a:rPr lang="en-US" sz="3600" b="1" dirty="0"/>
              <a:t>	B. forced Batista to flee Cuba</a:t>
            </a:r>
          </a:p>
          <a:p>
            <a:pPr marL="0" indent="0">
              <a:buNone/>
            </a:pPr>
            <a:r>
              <a:rPr lang="en-US" sz="3600" b="1" dirty="0"/>
              <a:t>	C. both of these</a:t>
            </a:r>
          </a:p>
          <a:p>
            <a:pPr marL="0" indent="0">
              <a:buNone/>
            </a:pPr>
            <a:r>
              <a:rPr lang="en-US" sz="3600" b="1" dirty="0"/>
              <a:t>	D. none of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0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Video questions – copy</a:t>
            </a:r>
          </a:p>
        </p:txBody>
      </p:sp>
    </p:spTree>
    <p:extLst>
      <p:ext uri="{BB962C8B-B14F-4D97-AF65-F5344CB8AC3E}">
        <p14:creationId xmlns:p14="http://schemas.microsoft.com/office/powerpoint/2010/main" val="263898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July 26, 1953 – how many men?</a:t>
            </a:r>
          </a:p>
          <a:p>
            <a:pPr marL="514350" indent="-514350">
              <a:buAutoNum type="arabicPeriod"/>
            </a:pPr>
            <a:r>
              <a:rPr lang="en-US" dirty="0"/>
              <a:t>what happened to Castro?</a:t>
            </a:r>
          </a:p>
          <a:p>
            <a:pPr marL="514350" indent="-514350">
              <a:buAutoNum type="arabicPeriod"/>
            </a:pPr>
            <a:r>
              <a:rPr lang="en-US" dirty="0"/>
              <a:t>county he goes to?</a:t>
            </a:r>
          </a:p>
          <a:p>
            <a:pPr marL="514350" indent="-514350">
              <a:buAutoNum type="arabicPeriod"/>
            </a:pPr>
            <a:r>
              <a:rPr lang="en-US" dirty="0"/>
              <a:t>Nov. 26, 1956 – how long in </a:t>
            </a:r>
            <a:r>
              <a:rPr lang="en-US" dirty="0" err="1"/>
              <a:t>mtns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5. 2 things Batista does to people?</a:t>
            </a:r>
          </a:p>
          <a:p>
            <a:pPr marL="0" indent="0">
              <a:buNone/>
            </a:pPr>
            <a:r>
              <a:rPr lang="en-US" dirty="0"/>
              <a:t>6. what holiday when Batista leaves?</a:t>
            </a:r>
          </a:p>
          <a:p>
            <a:pPr marL="0" indent="0">
              <a:buNone/>
            </a:pPr>
            <a:r>
              <a:rPr lang="en-US" dirty="0"/>
              <a:t>7. what happens during Castro’s speech?</a:t>
            </a:r>
          </a:p>
          <a:p>
            <a:pPr marL="0" indent="0">
              <a:buNone/>
            </a:pPr>
            <a:r>
              <a:rPr lang="en-US" dirty="0"/>
              <a:t>8. good sign or bad sign?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8DEE-3CFD-49AC-8CD5-B249EA3A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https://www.history.com/topics/cold-war/castro-and-the-cuban-revolution-video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75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973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Fidel Castro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5940"/>
            <a:ext cx="8686800" cy="588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- after taking control, he sided with </a:t>
            </a:r>
          </a:p>
          <a:p>
            <a:pPr marL="0" indent="0">
              <a:buNone/>
            </a:pPr>
            <a:r>
              <a:rPr lang="en-US" sz="4400" dirty="0"/>
              <a:t> Soviet Union during Cold War and </a:t>
            </a:r>
          </a:p>
          <a:p>
            <a:pPr marL="0" indent="0">
              <a:buNone/>
            </a:pPr>
            <a:r>
              <a:rPr lang="en-US" sz="4400" dirty="0"/>
              <a:t> they traded goods and weapons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029200" cy="30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/>
              <a:t>he made Cuba communist like the Soviet Union and he controlled everything, making it an autocratic government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167549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897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/>
              <a:t>many were not happy and they left Cuba and fled to the United States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695700" cy="307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3372766"/>
            <a:ext cx="4933950" cy="27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897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/>
              <a:t>1961 – US cut all ties with Cuba and </a:t>
            </a:r>
          </a:p>
          <a:p>
            <a:pPr marL="0" indent="0">
              <a:buNone/>
            </a:pPr>
            <a:r>
              <a:rPr lang="en-US" sz="4400" dirty="0"/>
              <a:t>relations between the two countries were tense</a:t>
            </a:r>
          </a:p>
          <a:p>
            <a:pPr>
              <a:buFontTx/>
              <a:buChar char="-"/>
            </a:pPr>
            <a:r>
              <a:rPr lang="en-US" sz="4400" dirty="0"/>
              <a:t>Cuba struggled, especially</a:t>
            </a:r>
          </a:p>
          <a:p>
            <a:pPr marL="0" indent="0">
              <a:buNone/>
            </a:pPr>
            <a:r>
              <a:rPr lang="en-US" sz="4400" dirty="0"/>
              <a:t>  when the Soviet Union fell apart</a:t>
            </a:r>
          </a:p>
        </p:txBody>
      </p:sp>
    </p:spTree>
    <p:extLst>
      <p:ext uri="{BB962C8B-B14F-4D97-AF65-F5344CB8AC3E}">
        <p14:creationId xmlns:p14="http://schemas.microsoft.com/office/powerpoint/2010/main" val="37893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Questions about notes – answers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254731"/>
            <a:ext cx="8272462" cy="38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rgbClr val="C00000"/>
                </a:solidFill>
              </a:rPr>
              <a:t>Cuba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315199" cy="3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7. Who did Castro side with after he took control?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8. Because many Cubans were not happy, what did they do?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9. When did the US cut all ties with Cuba?</a:t>
            </a:r>
          </a:p>
        </p:txBody>
      </p:sp>
    </p:spTree>
    <p:extLst>
      <p:ext uri="{BB962C8B-B14F-4D97-AF65-F5344CB8AC3E}">
        <p14:creationId xmlns:p14="http://schemas.microsoft.com/office/powerpoint/2010/main" val="357124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Cuba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-Fidel resigned due to illness and </a:t>
            </a:r>
          </a:p>
          <a:p>
            <a:pPr marL="0" indent="0">
              <a:buNone/>
            </a:pPr>
            <a:r>
              <a:rPr lang="en-US" sz="4400" dirty="0"/>
              <a:t> his brother Raul took over in 2008, </a:t>
            </a:r>
          </a:p>
          <a:p>
            <a:pPr marL="0" indent="0">
              <a:buNone/>
            </a:pPr>
            <a:r>
              <a:rPr lang="en-US" sz="4400" dirty="0"/>
              <a:t> Fidel died November 25, 2016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87725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96481"/>
            <a:ext cx="2514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4800600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973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/>
              <a:t>on April 19, 2018, Raul stepped </a:t>
            </a:r>
          </a:p>
          <a:p>
            <a:pPr marL="0" indent="0">
              <a:buNone/>
            </a:pPr>
            <a:r>
              <a:rPr lang="en-US" sz="4400" dirty="0"/>
              <a:t>   down as president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6962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/>
              <a:t>Miguel Diaz-</a:t>
            </a:r>
            <a:r>
              <a:rPr lang="en-US" sz="4400" dirty="0" err="1"/>
              <a:t>Canel</a:t>
            </a:r>
            <a:r>
              <a:rPr lang="en-US" sz="4400" dirty="0"/>
              <a:t> took over as</a:t>
            </a:r>
          </a:p>
          <a:p>
            <a:pPr marL="0" indent="0">
              <a:buNone/>
            </a:pPr>
            <a:r>
              <a:rPr lang="en-US" sz="4400" dirty="0"/>
              <a:t>   president, the first time in 6</a:t>
            </a:r>
          </a:p>
          <a:p>
            <a:pPr marL="0" indent="0">
              <a:buNone/>
            </a:pPr>
            <a:r>
              <a:rPr lang="en-US" sz="4400" dirty="0"/>
              <a:t>   decades the president is not a </a:t>
            </a:r>
          </a:p>
          <a:p>
            <a:pPr marL="0" indent="0">
              <a:buNone/>
            </a:pPr>
            <a:r>
              <a:rPr lang="en-US" sz="4400" dirty="0"/>
              <a:t>   member of the Castro family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4933950" cy="32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77300" cy="5973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800" dirty="0"/>
              <a:t>relations between the United States and Cuba have changed but the US still has an embargo on Cuba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87" y="3810000"/>
            <a:ext cx="4457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4" y="3429000"/>
            <a:ext cx="3657600" cy="26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ba-Obama Visit">
            <a:hlinkClick r:id="" action="ppaction://media"/>
            <a:extLst>
              <a:ext uri="{FF2B5EF4-FFF2-40B4-BE49-F238E27FC236}">
                <a16:creationId xmlns:a16="http://schemas.microsoft.com/office/drawing/2014/main" id="{CFBBDD5F-0AAC-4952-9D11-7A8017FDB04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700088"/>
            <a:ext cx="8839200" cy="4956175"/>
          </a:xfrm>
        </p:spPr>
      </p:pic>
    </p:spTree>
    <p:extLst>
      <p:ext uri="{BB962C8B-B14F-4D97-AF65-F5344CB8AC3E}">
        <p14:creationId xmlns:p14="http://schemas.microsoft.com/office/powerpoint/2010/main" val="36973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66" y="381000"/>
            <a:ext cx="88171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Questions about notes – answers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254731"/>
            <a:ext cx="8272462" cy="38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10. Why did Fidel resign?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11. Who took over?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12. What happened in Nov. 2016?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13. Who is the president of Cuba today?</a:t>
            </a:r>
          </a:p>
        </p:txBody>
      </p:sp>
    </p:spTree>
    <p:extLst>
      <p:ext uri="{BB962C8B-B14F-4D97-AF65-F5344CB8AC3E}">
        <p14:creationId xmlns:p14="http://schemas.microsoft.com/office/powerpoint/2010/main" val="398446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14. Summary Sentence: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	Two things I learned about Cuba’s history are ________ and _______.</a:t>
            </a:r>
          </a:p>
        </p:txBody>
      </p:sp>
    </p:spTree>
    <p:extLst>
      <p:ext uri="{BB962C8B-B14F-4D97-AF65-F5344CB8AC3E}">
        <p14:creationId xmlns:p14="http://schemas.microsoft.com/office/powerpoint/2010/main" val="22733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4400" dirty="0"/>
              <a:t>became independent in 1902</a:t>
            </a:r>
          </a:p>
          <a:p>
            <a:pPr marL="0" indent="0">
              <a:buNone/>
            </a:pPr>
            <a:r>
              <a:rPr lang="en-US" sz="4400" dirty="0"/>
              <a:t>- have had many leaders/dictators</a:t>
            </a:r>
          </a:p>
          <a:p>
            <a:pPr marL="0" indent="0">
              <a:buNone/>
            </a:pPr>
            <a:r>
              <a:rPr lang="en-US" sz="4400" dirty="0"/>
              <a:t>- wealthy country but most people</a:t>
            </a:r>
          </a:p>
          <a:p>
            <a:pPr marL="0" indent="0">
              <a:buNone/>
            </a:pPr>
            <a:r>
              <a:rPr lang="en-US" sz="4400" dirty="0"/>
              <a:t>  were poor and unhappy with the</a:t>
            </a:r>
          </a:p>
          <a:p>
            <a:pPr marL="0" indent="0">
              <a:buNone/>
            </a:pPr>
            <a:r>
              <a:rPr lang="en-US" sz="4400" dirty="0"/>
              <a:t>  government and the command </a:t>
            </a:r>
          </a:p>
          <a:p>
            <a:pPr marL="0" indent="0">
              <a:buNone/>
            </a:pPr>
            <a:r>
              <a:rPr lang="en-US" sz="4400"/>
              <a:t>  economy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52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Questions about notes – answers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254731"/>
            <a:ext cx="8272462" cy="38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When did Cuba become an independent country?</a:t>
            </a:r>
          </a:p>
          <a:p>
            <a:pPr marL="742950" indent="-742950">
              <a:buAutoNum type="arabicPeriod"/>
            </a:pPr>
            <a:r>
              <a:rPr lang="en-US" sz="3600" b="1" dirty="0"/>
              <a:t>Although the country was wealthy, most people were _________.</a:t>
            </a:r>
          </a:p>
        </p:txBody>
      </p:sp>
    </p:spTree>
    <p:extLst>
      <p:ext uri="{BB962C8B-B14F-4D97-AF65-F5344CB8AC3E}">
        <p14:creationId xmlns:p14="http://schemas.microsoft.com/office/powerpoint/2010/main" val="11353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Fulgencio</a:t>
            </a:r>
            <a:r>
              <a:rPr lang="en-US" sz="6000" dirty="0"/>
              <a:t> Batista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- 1939 – elected President, later</a:t>
            </a:r>
          </a:p>
          <a:p>
            <a:pPr marL="0" indent="0">
              <a:buNone/>
            </a:pPr>
            <a:r>
              <a:rPr lang="en-US" sz="4400" dirty="0"/>
              <a:t>  became dictator</a:t>
            </a:r>
          </a:p>
          <a:p>
            <a:pPr marL="0" indent="0">
              <a:buNone/>
            </a:pPr>
            <a:r>
              <a:rPr lang="en-US" sz="4400" dirty="0"/>
              <a:t>- corrupt, most people unhappy,</a:t>
            </a:r>
          </a:p>
          <a:p>
            <a:pPr marL="0" indent="0">
              <a:buNone/>
            </a:pPr>
            <a:r>
              <a:rPr lang="en-US" sz="4400" dirty="0"/>
              <a:t>  lots of problems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9564"/>
            <a:ext cx="2971800" cy="28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Cuban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4400" dirty="0"/>
              <a:t>group of rebels led by Fidel Castro</a:t>
            </a:r>
          </a:p>
          <a:p>
            <a:pPr marL="0" indent="0">
              <a:buNone/>
            </a:pPr>
            <a:r>
              <a:rPr lang="en-US" sz="4400" dirty="0"/>
              <a:t>  won battles against Batista’s</a:t>
            </a:r>
          </a:p>
          <a:p>
            <a:pPr marL="0" indent="0">
              <a:buNone/>
            </a:pPr>
            <a:r>
              <a:rPr lang="en-US" sz="4400" dirty="0"/>
              <a:t>  government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89279"/>
            <a:ext cx="2895600" cy="262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" y="3352800"/>
            <a:ext cx="4267200" cy="295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0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4800" dirty="0"/>
              <a:t>forced Batista to flee and Castro took over in 1959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5" y="2074623"/>
            <a:ext cx="6368205" cy="37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Questions about notes – answers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254731"/>
            <a:ext cx="8272462" cy="38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4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2" ma:contentTypeDescription="Create a new document." ma:contentTypeScope="" ma:versionID="6cab2efc46042671f9694f0748008677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6e6b800723edf949054f9da7d3c488bc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3c974fd-2bc7-4d33-a8ba-109c3edddd30" xsi:nil="true"/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Distribution_Groups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3A35EE3-72F8-4DFF-9C38-09A17C59E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A247E2-C61D-4C42-8424-C17A27EFC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CF5B19-842B-454D-9653-DA5940A572F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23c974fd-2bc7-4d33-a8ba-109c3edddd3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e8ad7e1-9272-417f-8f4d-a252041890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483</Words>
  <Application>Microsoft Office PowerPoint</Application>
  <PresentationFormat>On-screen Show (4:3)</PresentationFormat>
  <Paragraphs>85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Algerian</vt:lpstr>
      <vt:lpstr>Arial</vt:lpstr>
      <vt:lpstr>Calibri</vt:lpstr>
      <vt:lpstr>Office Theme</vt:lpstr>
      <vt:lpstr>iRespondQuestionMaster</vt:lpstr>
      <vt:lpstr>iRespondGraphMaster</vt:lpstr>
      <vt:lpstr>Cuba chart notes</vt:lpstr>
      <vt:lpstr>PowerPoint Presentation</vt:lpstr>
      <vt:lpstr>PowerPoint Presentation</vt:lpstr>
      <vt:lpstr>PowerPoint Presentation</vt:lpstr>
      <vt:lpstr>PowerPoint Presentation</vt:lpstr>
      <vt:lpstr>Fulgencio Batista</vt:lpstr>
      <vt:lpstr>Cuban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Fidel Castro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Cuba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</dc:title>
  <dc:creator>Monica Muehlhaus Kamhout</dc:creator>
  <cp:lastModifiedBy>RIKKI STEWART</cp:lastModifiedBy>
  <cp:revision>82</cp:revision>
  <cp:lastPrinted>2018-05-15T22:46:11Z</cp:lastPrinted>
  <dcterms:created xsi:type="dcterms:W3CDTF">2015-03-19T21:15:39Z</dcterms:created>
  <dcterms:modified xsi:type="dcterms:W3CDTF">2020-05-08T16:06:50Z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0x01010043237E35D132844D9AA617FDCBE326D3</vt:lpwstr>
  </property>
</Properties>
</file>