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handoutMasterIdLst>
    <p:handoutMasterId r:id="rId20"/>
  </p:handoutMasterIdLst>
  <p:sldIdLst>
    <p:sldId id="257" r:id="rId7"/>
    <p:sldId id="258" r:id="rId8"/>
    <p:sldId id="259" r:id="rId9"/>
    <p:sldId id="269" r:id="rId10"/>
    <p:sldId id="260" r:id="rId11"/>
    <p:sldId id="261" r:id="rId12"/>
    <p:sldId id="262" r:id="rId13"/>
    <p:sldId id="264" r:id="rId14"/>
    <p:sldId id="266" r:id="rId15"/>
    <p:sldId id="270" r:id="rId16"/>
    <p:sldId id="265" r:id="rId17"/>
    <p:sldId id="267" r:id="rId18"/>
    <p:sldId id="268" r:id="rId19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1465-9DEC-4F87-9183-0AB5BC70BA61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25E1-357C-49F2-B5DC-DF3FAA49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6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2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0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0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8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1917-BC37-46E8-99FF-0800439F0BE7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7BDC2-59D0-4F8B-9477-82EAB147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0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259460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60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71600"/>
            <a:ext cx="2943225" cy="4108742"/>
          </a:xfrm>
        </p:spPr>
      </p:pic>
    </p:spTree>
    <p:extLst>
      <p:ext uri="{BB962C8B-B14F-4D97-AF65-F5344CB8AC3E}">
        <p14:creationId xmlns:p14="http://schemas.microsoft.com/office/powerpoint/2010/main" val="87700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Christianity Classwork</a:t>
            </a:r>
          </a:p>
          <a:p>
            <a:pPr marL="0" indent="0" algn="ctr">
              <a:buNone/>
            </a:pPr>
            <a:endParaRPr lang="en-US" sz="66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6600" dirty="0">
                <a:solidFill>
                  <a:srgbClr val="FF0000"/>
                </a:solidFill>
              </a:rPr>
              <a:t>Answers only!!!</a:t>
            </a:r>
          </a:p>
          <a:p>
            <a:pPr marL="0" indent="0" algn="ctr">
              <a:buNone/>
            </a:pP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15811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2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049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What is their sacred text?</a:t>
            </a:r>
          </a:p>
          <a:p>
            <a:pPr marL="514350" indent="-514350">
              <a:buAutoNum type="arabicPeriod"/>
            </a:pPr>
            <a:r>
              <a:rPr lang="en-US" sz="4000" dirty="0"/>
              <a:t>There are ____followers in Europe.</a:t>
            </a:r>
          </a:p>
          <a:p>
            <a:pPr marL="514350" indent="-514350">
              <a:buAutoNum type="arabicPeriod"/>
            </a:pPr>
            <a:r>
              <a:rPr lang="en-US" sz="4000" dirty="0"/>
              <a:t>Followers of Christianity are called___.</a:t>
            </a:r>
          </a:p>
          <a:p>
            <a:pPr marL="0" indent="0">
              <a:buNone/>
            </a:pPr>
            <a:r>
              <a:rPr lang="en-US" sz="4000" dirty="0"/>
              <a:t>4. Do they believe in 1 god or many gods?</a:t>
            </a:r>
          </a:p>
          <a:p>
            <a:pPr marL="514350" indent="-514350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007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59737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5. The leader of Christianity was _____.</a:t>
            </a:r>
          </a:p>
          <a:p>
            <a:pPr marL="0" indent="0">
              <a:buNone/>
            </a:pPr>
            <a:r>
              <a:rPr lang="en-US" sz="4000" dirty="0"/>
              <a:t>6. Where and when did Christianity start?</a:t>
            </a:r>
          </a:p>
          <a:p>
            <a:pPr marL="0" indent="0">
              <a:buNone/>
            </a:pPr>
            <a:r>
              <a:rPr lang="en-US" sz="4000" dirty="0"/>
              <a:t>7. Christianity is the most ___ religion in </a:t>
            </a:r>
          </a:p>
          <a:p>
            <a:pPr marL="0" indent="0">
              <a:buNone/>
            </a:pPr>
            <a:r>
              <a:rPr lang="en-US" sz="4000" dirty="0"/>
              <a:t>     Europe.</a:t>
            </a:r>
          </a:p>
        </p:txBody>
      </p:sp>
    </p:spTree>
    <p:extLst>
      <p:ext uri="{BB962C8B-B14F-4D97-AF65-F5344CB8AC3E}">
        <p14:creationId xmlns:p14="http://schemas.microsoft.com/office/powerpoint/2010/main" val="187633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8. The leader was __ and died when he </a:t>
            </a:r>
          </a:p>
          <a:p>
            <a:pPr marL="0" indent="0">
              <a:buNone/>
            </a:pPr>
            <a:r>
              <a:rPr lang="en-US" sz="4000" dirty="0"/>
              <a:t>        was ___ years old.</a:t>
            </a:r>
          </a:p>
          <a:p>
            <a:pPr marL="0" indent="0">
              <a:buNone/>
            </a:pPr>
            <a:r>
              <a:rPr lang="en-US" sz="4000" dirty="0"/>
              <a:t>9. What is their sacred building?</a:t>
            </a:r>
          </a:p>
          <a:p>
            <a:pPr marL="0" indent="0">
              <a:buNone/>
            </a:pPr>
            <a:r>
              <a:rPr lang="en-US" sz="4000" dirty="0"/>
              <a:t>10. Name the 3 major groups.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15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Belief – believe in only one God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Leader – Jesus Christ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Started – 30 AD in SW Asia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0"/>
            <a:ext cx="3444539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Name of God – God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Sacred text – Bible</a:t>
            </a: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971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Followers called – Christians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# of Followers – about 553 million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Sacred building - Church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59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34181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7880350" cy="42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77069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5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happened to leader – authorities</a:t>
            </a:r>
          </a:p>
          <a:p>
            <a:pPr marL="0" indent="0">
              <a:buNone/>
            </a:pPr>
            <a:r>
              <a:rPr lang="en-US" sz="3600" dirty="0"/>
              <a:t>   wanted 	to get rid of him, he was arrested   </a:t>
            </a:r>
          </a:p>
          <a:p>
            <a:pPr marL="0" indent="0">
              <a:buNone/>
            </a:pPr>
            <a:r>
              <a:rPr lang="en-US" sz="3600" dirty="0"/>
              <a:t>    and died(33)</a:t>
            </a:r>
          </a:p>
          <a:p>
            <a:pPr mar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934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6868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Major Groups-1. Eastern Orthodox</a:t>
            </a:r>
          </a:p>
          <a:p>
            <a:pPr marL="0" indent="0">
              <a:buNone/>
            </a:pPr>
            <a:r>
              <a:rPr lang="en-US" sz="3500" dirty="0"/>
              <a:t>		        2. Roman Catholic</a:t>
            </a:r>
          </a:p>
          <a:p>
            <a:pPr marL="0" indent="0">
              <a:buNone/>
            </a:pPr>
            <a:r>
              <a:rPr lang="en-US" sz="3500" dirty="0"/>
              <a:t>		        3. Protestant – includes Baptists,</a:t>
            </a:r>
          </a:p>
          <a:p>
            <a:pPr marL="0" indent="0">
              <a:buNone/>
            </a:pPr>
            <a:r>
              <a:rPr lang="en-US" sz="3500" dirty="0"/>
              <a:t>			  Methodists, Presbyterians, </a:t>
            </a:r>
          </a:p>
          <a:p>
            <a:pPr marL="0" indent="0">
              <a:buNone/>
            </a:pPr>
            <a:r>
              <a:rPr lang="en-US" sz="3500" dirty="0"/>
              <a:t>                             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dirty="0"/>
              <a:t>Fun fact – most dominant religion in Europe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7E35D132844D9AA617FDCBE326D3" ma:contentTypeVersion="30" ma:contentTypeDescription="Create a new document." ma:contentTypeScope="" ma:versionID="9e7a6189f4378912e73d21dc187f5892">
  <xsd:schema xmlns:xsd="http://www.w3.org/2001/XMLSchema" xmlns:xs="http://www.w3.org/2001/XMLSchema" xmlns:p="http://schemas.microsoft.com/office/2006/metadata/properties" xmlns:ns3="9e8ad7e1-9272-417f-8f4d-a25204189056" xmlns:ns4="23c974fd-2bc7-4d33-a8ba-109c3edddd30" targetNamespace="http://schemas.microsoft.com/office/2006/metadata/properties" ma:root="true" ma:fieldsID="4e65e392bc3a424f66994d69627085ea" ns3:_="" ns4:_="">
    <xsd:import namespace="9e8ad7e1-9272-417f-8f4d-a25204189056"/>
    <xsd:import namespace="23c974fd-2bc7-4d33-a8ba-109c3eddd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ad7e1-9272-417f-8f4d-a25204189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74fd-2bc7-4d33-a8ba-109c3edd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3c974fd-2bc7-4d33-a8ba-109c3edddd30" xsi:nil="true"/>
    <FolderType xmlns="23c974fd-2bc7-4d33-a8ba-109c3edddd30" xsi:nil="true"/>
    <Students xmlns="23c974fd-2bc7-4d33-a8ba-109c3edddd30">
      <UserInfo>
        <DisplayName/>
        <AccountId xsi:nil="true"/>
        <AccountType/>
      </UserInfo>
    </Students>
    <Student_Groups xmlns="23c974fd-2bc7-4d33-a8ba-109c3edddd30">
      <UserInfo>
        <DisplayName/>
        <AccountId xsi:nil="true"/>
        <AccountType/>
      </UserInfo>
    </Student_Groups>
    <TeamsChannelId xmlns="23c974fd-2bc7-4d33-a8ba-109c3edddd30" xsi:nil="true"/>
    <IsNotebookLocked xmlns="23c974fd-2bc7-4d33-a8ba-109c3edddd30" xsi:nil="true"/>
    <Is_Collaboration_Space_Locked xmlns="23c974fd-2bc7-4d33-a8ba-109c3edddd30" xsi:nil="true"/>
    <Invited_Teachers xmlns="23c974fd-2bc7-4d33-a8ba-109c3edddd30" xsi:nil="true"/>
    <Invited_Students xmlns="23c974fd-2bc7-4d33-a8ba-109c3edddd30" xsi:nil="true"/>
    <Math_Settings xmlns="23c974fd-2bc7-4d33-a8ba-109c3edddd30" xsi:nil="true"/>
    <Templates xmlns="23c974fd-2bc7-4d33-a8ba-109c3edddd30" xsi:nil="true"/>
    <Self_Registration_Enabled xmlns="23c974fd-2bc7-4d33-a8ba-109c3edddd30" xsi:nil="true"/>
    <Has_Teacher_Only_SectionGroup xmlns="23c974fd-2bc7-4d33-a8ba-109c3edddd30" xsi:nil="true"/>
    <DefaultSectionNames xmlns="23c974fd-2bc7-4d33-a8ba-109c3edddd30" xsi:nil="true"/>
    <AppVersion xmlns="23c974fd-2bc7-4d33-a8ba-109c3edddd30" xsi:nil="true"/>
    <Teachers xmlns="23c974fd-2bc7-4d33-a8ba-109c3edddd30">
      <UserInfo>
        <DisplayName/>
        <AccountId xsi:nil="true"/>
        <AccountType/>
      </UserInfo>
    </Teachers>
    <CultureName xmlns="23c974fd-2bc7-4d33-a8ba-109c3edddd30" xsi:nil="true"/>
    <Owner xmlns="23c974fd-2bc7-4d33-a8ba-109c3edddd30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7A4A7B98-3C1B-42F9-AAED-9D298F367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ad7e1-9272-417f-8f4d-a25204189056"/>
    <ds:schemaRef ds:uri="23c974fd-2bc7-4d33-a8ba-109c3eddd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38C13E-02DC-4D9C-B28F-E2E80A71C5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28CC1-608E-469B-9F31-67CFA0326042}">
  <ds:schemaRefs>
    <ds:schemaRef ds:uri="http://purl.org/dc/dcmitype/"/>
    <ds:schemaRef ds:uri="http://schemas.microsoft.com/office/2006/documentManagement/types"/>
    <ds:schemaRef ds:uri="http://www.w3.org/XML/1998/namespace"/>
    <ds:schemaRef ds:uri="9e8ad7e1-9272-417f-8f4d-a25204189056"/>
    <ds:schemaRef ds:uri="23c974fd-2bc7-4d33-a8ba-109c3edddd30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153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iRespondQuestionMaster</vt:lpstr>
      <vt:lpstr>iRespondGraphMaster</vt:lpstr>
      <vt:lpstr>Christianity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</dc:title>
  <dc:creator>Monica Muehlhaus Kamhout</dc:creator>
  <cp:lastModifiedBy>Rikki Stewart</cp:lastModifiedBy>
  <cp:revision>18</cp:revision>
  <cp:lastPrinted>2011-12-05T22:49:37Z</cp:lastPrinted>
  <dcterms:created xsi:type="dcterms:W3CDTF">2011-12-01T23:40:48Z</dcterms:created>
  <dcterms:modified xsi:type="dcterms:W3CDTF">2019-08-21T15:23:32Z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0x01010043237E35D132844D9AA617FDCBE326D3</vt:lpwstr>
  </property>
</Properties>
</file>