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7" r:id="rId7"/>
    <p:sldId id="258" r:id="rId8"/>
    <p:sldId id="270" r:id="rId9"/>
    <p:sldId id="268" r:id="rId10"/>
    <p:sldId id="269" r:id="rId11"/>
    <p:sldId id="259" r:id="rId12"/>
    <p:sldId id="271" r:id="rId13"/>
    <p:sldId id="261" r:id="rId14"/>
    <p:sldId id="262" r:id="rId15"/>
    <p:sldId id="263" r:id="rId16"/>
    <p:sldId id="264" r:id="rId17"/>
    <p:sldId id="272" r:id="rId18"/>
    <p:sldId id="265" r:id="rId19"/>
    <p:sldId id="266" r:id="rId20"/>
    <p:sldId id="26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4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3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9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9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7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4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4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9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36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7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9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46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90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9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3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6997-B7D3-4C24-BB72-9EBEF883737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A314-8DD0-4858-8AD7-DB348E692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12855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55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2300287"/>
            <a:ext cx="2028825" cy="22574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367" y="1353587"/>
            <a:ext cx="2911264" cy="32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What happened to leader – was plot to kill</a:t>
            </a:r>
          </a:p>
          <a:p>
            <a:pPr marL="0" indent="0">
              <a:buNone/>
            </a:pPr>
            <a:r>
              <a:rPr lang="en-US" sz="3500" dirty="0"/>
              <a:t>          him, he escaped to city called Medina,</a:t>
            </a:r>
          </a:p>
          <a:p>
            <a:pPr marL="0" indent="0">
              <a:buNone/>
            </a:pPr>
            <a:r>
              <a:rPr lang="en-US" sz="3500" dirty="0"/>
              <a:t>          died when 62 (sick)</a:t>
            </a:r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2615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Major groups: 1. Sunnis – 90%</a:t>
            </a:r>
          </a:p>
          <a:p>
            <a:pPr marL="0" indent="0">
              <a:buNone/>
            </a:pPr>
            <a:r>
              <a:rPr lang="en-US" sz="4000" dirty="0"/>
              <a:t>		           2. Shiites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Fun fact - fastest growing religion in </a:t>
            </a:r>
          </a:p>
          <a:p>
            <a:pPr marL="0" indent="0">
              <a:buNone/>
            </a:pPr>
            <a:r>
              <a:rPr lang="en-US" sz="4000" dirty="0"/>
              <a:t>             Europe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81400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00B050"/>
                </a:solidFill>
              </a:rPr>
              <a:t>Islam Classwork</a:t>
            </a:r>
          </a:p>
          <a:p>
            <a:pPr marL="0" indent="0" algn="ctr">
              <a:buNone/>
            </a:pPr>
            <a:endParaRPr lang="en-US" sz="72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00B050"/>
                </a:solidFill>
              </a:rPr>
              <a:t>Answers only!!!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4419600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The leader of Islam was ______.</a:t>
            </a:r>
          </a:p>
          <a:p>
            <a:pPr marL="514350" indent="-514350">
              <a:buAutoNum type="arabicPeriod"/>
            </a:pPr>
            <a:r>
              <a:rPr lang="en-US" sz="4000" dirty="0"/>
              <a:t>Where and when did Islam start?</a:t>
            </a:r>
          </a:p>
          <a:p>
            <a:pPr marL="514350" indent="-514350">
              <a:buAutoNum type="arabicPeriod"/>
            </a:pPr>
            <a:r>
              <a:rPr lang="en-US" sz="4000" dirty="0"/>
              <a:t>The Islam sacred text is called a ___.</a:t>
            </a:r>
          </a:p>
          <a:p>
            <a:pPr marL="514350" indent="-514350">
              <a:buAutoNum type="arabicPeriod"/>
            </a:pPr>
            <a:r>
              <a:rPr lang="en-US" sz="4000" dirty="0"/>
              <a:t>There are ______ followers of Islam in Europe.</a:t>
            </a:r>
          </a:p>
        </p:txBody>
      </p:sp>
    </p:spTree>
    <p:extLst>
      <p:ext uri="{BB962C8B-B14F-4D97-AF65-F5344CB8AC3E}">
        <p14:creationId xmlns:p14="http://schemas.microsoft.com/office/powerpoint/2010/main" val="248586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5.</a:t>
            </a:r>
            <a:r>
              <a:rPr lang="en-US" dirty="0"/>
              <a:t> </a:t>
            </a:r>
            <a:r>
              <a:rPr lang="en-US" sz="4000" dirty="0"/>
              <a:t>What do they call their God?</a:t>
            </a:r>
          </a:p>
          <a:p>
            <a:pPr marL="0" indent="0">
              <a:buNone/>
            </a:pPr>
            <a:r>
              <a:rPr lang="en-US" sz="4000" dirty="0"/>
              <a:t>6. Followers of Islam are called _____.</a:t>
            </a:r>
          </a:p>
          <a:p>
            <a:pPr marL="0" indent="0">
              <a:buNone/>
            </a:pPr>
            <a:r>
              <a:rPr lang="en-US" sz="4000" dirty="0"/>
              <a:t>7. What are the 2 groups?</a:t>
            </a:r>
          </a:p>
          <a:p>
            <a:pPr marL="0" indent="0">
              <a:buNone/>
            </a:pPr>
            <a:r>
              <a:rPr lang="en-US" sz="4000" dirty="0"/>
              <a:t>8. Which group has 90%?</a:t>
            </a:r>
          </a:p>
          <a:p>
            <a:pPr marL="0" indent="0">
              <a:buNone/>
            </a:pPr>
            <a:r>
              <a:rPr lang="en-US" sz="4000" dirty="0"/>
              <a:t>9. Do they believe in 1 god or many gods?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4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10. Islam is the ____ growing religion in</a:t>
            </a:r>
          </a:p>
          <a:p>
            <a:pPr marL="0" indent="0">
              <a:buNone/>
            </a:pPr>
            <a:r>
              <a:rPr lang="en-US" sz="4000" dirty="0"/>
              <a:t>       Europe.</a:t>
            </a:r>
          </a:p>
          <a:p>
            <a:pPr marL="0" indent="0">
              <a:buNone/>
            </a:pPr>
            <a:r>
              <a:rPr lang="en-US" sz="4000" dirty="0"/>
              <a:t>11. Why did Muhammad escape to </a:t>
            </a:r>
          </a:p>
          <a:p>
            <a:pPr marL="0" indent="0">
              <a:buNone/>
            </a:pPr>
            <a:r>
              <a:rPr lang="en-US" sz="4000" dirty="0"/>
              <a:t>       Medina? </a:t>
            </a:r>
          </a:p>
          <a:p>
            <a:pPr marL="0" indent="0">
              <a:buNone/>
            </a:pP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050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4 corners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Which of the following is NOT true about Islam?</a:t>
            </a:r>
          </a:p>
          <a:p>
            <a:pPr marL="742950" indent="-742950">
              <a:buAutoNum type="alphaUcPeriod"/>
            </a:pPr>
            <a:r>
              <a:rPr lang="en-US" sz="3600" dirty="0">
                <a:solidFill>
                  <a:srgbClr val="00B050"/>
                </a:solidFill>
              </a:rPr>
              <a:t>It’s the fastest growing religion in Europe.</a:t>
            </a:r>
          </a:p>
          <a:p>
            <a:pPr marL="742950" indent="-742950">
              <a:buAutoNum type="alphaUcPeriod"/>
            </a:pPr>
            <a:r>
              <a:rPr lang="en-US" sz="3600" dirty="0">
                <a:solidFill>
                  <a:srgbClr val="00B050"/>
                </a:solidFill>
              </a:rPr>
              <a:t>There are </a:t>
            </a:r>
            <a:r>
              <a:rPr lang="en-US" sz="3600">
                <a:solidFill>
                  <a:srgbClr val="00B050"/>
                </a:solidFill>
              </a:rPr>
              <a:t>about 53 million </a:t>
            </a:r>
            <a:r>
              <a:rPr lang="en-US" sz="3600" dirty="0">
                <a:solidFill>
                  <a:srgbClr val="00B050"/>
                </a:solidFill>
              </a:rPr>
              <a:t>followers.</a:t>
            </a:r>
          </a:p>
          <a:p>
            <a:pPr marL="742950" indent="-742950">
              <a:buAutoNum type="alphaUcPeriod"/>
            </a:pPr>
            <a:r>
              <a:rPr lang="en-US" sz="3600" dirty="0">
                <a:solidFill>
                  <a:srgbClr val="00B050"/>
                </a:solidFill>
              </a:rPr>
              <a:t>The sacred text is the Quran.</a:t>
            </a:r>
          </a:p>
          <a:p>
            <a:pPr marL="742950" indent="-742950">
              <a:buAutoNum type="alphaUcPeriod"/>
            </a:pPr>
            <a:r>
              <a:rPr lang="en-US" sz="3600" dirty="0">
                <a:solidFill>
                  <a:srgbClr val="00B050"/>
                </a:solidFill>
              </a:rPr>
              <a:t>The leader was Muhammad.</a:t>
            </a:r>
          </a:p>
          <a:p>
            <a:pPr marL="742950" indent="-742950">
              <a:buAutoNum type="alphaUcPeriod"/>
            </a:pP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1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Belief – believe in only one God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Leader – Muhammad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Started – 610 AD in SW Asia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86200"/>
            <a:ext cx="3444539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Name of God – Allah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Sacred Text – Koran (</a:t>
            </a:r>
            <a:r>
              <a:rPr lang="en-US" sz="4000" dirty="0" err="1"/>
              <a:t>Qu’ran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25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172200" cy="5079320"/>
          </a:xfrm>
        </p:spPr>
      </p:pic>
    </p:spTree>
    <p:extLst>
      <p:ext uri="{BB962C8B-B14F-4D97-AF65-F5344CB8AC3E}">
        <p14:creationId xmlns:p14="http://schemas.microsoft.com/office/powerpoint/2010/main" val="241137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324600" cy="5257800"/>
          </a:xfrm>
        </p:spPr>
      </p:pic>
    </p:spTree>
    <p:extLst>
      <p:ext uri="{BB962C8B-B14F-4D97-AF65-F5344CB8AC3E}">
        <p14:creationId xmlns:p14="http://schemas.microsoft.com/office/powerpoint/2010/main" val="21185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Followers called – Muslims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# of followers – about 43 million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Sacred building – mosque</a:t>
            </a:r>
          </a:p>
        </p:txBody>
      </p:sp>
    </p:spTree>
    <p:extLst>
      <p:ext uri="{BB962C8B-B14F-4D97-AF65-F5344CB8AC3E}">
        <p14:creationId xmlns:p14="http://schemas.microsoft.com/office/powerpoint/2010/main" val="37881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4464088" cy="2986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505200"/>
            <a:ext cx="4724400" cy="27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74960"/>
            <a:ext cx="8229600" cy="54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0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0" ma:contentTypeDescription="Create a new document." ma:contentTypeScope="" ma:versionID="9e7a6189f4378912e73d21dc187f5892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4e65e392bc3a424f66994d69627085ea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C2C4827-28CB-4CF0-8EA8-AE4A6E570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C69B83-7973-403F-AF2E-ADAF14AABA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34E7E-0BD2-409E-9926-BA590C1E36F3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3c974fd-2bc7-4d33-a8ba-109c3edddd30"/>
    <ds:schemaRef ds:uri="http://purl.org/dc/elements/1.1/"/>
    <ds:schemaRef ds:uri="http://schemas.openxmlformats.org/package/2006/metadata/core-properties"/>
    <ds:schemaRef ds:uri="http://purl.org/dc/dcmitype/"/>
    <ds:schemaRef ds:uri="9e8ad7e1-9272-417f-8f4d-a2520418905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221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iRespondQuestionMaster</vt:lpstr>
      <vt:lpstr>iRespondGraphMaster</vt:lpstr>
      <vt:lpstr>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corners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Dan-Monica</dc:creator>
  <cp:lastModifiedBy>Rikki Stewart</cp:lastModifiedBy>
  <cp:revision>21</cp:revision>
  <dcterms:created xsi:type="dcterms:W3CDTF">2011-12-05T02:47:21Z</dcterms:created>
  <dcterms:modified xsi:type="dcterms:W3CDTF">2019-08-21T15:23:47Z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  <property fmtid="{D5CDD505-2E9C-101B-9397-08002B2CF9AE}" pid="6" name="ContentTypeId">
    <vt:lpwstr>0x01010043237E35D132844D9AA617FDCBE326D3</vt:lpwstr>
  </property>
</Properties>
</file>