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2" r:id="rId5"/>
  </p:sldMasterIdLst>
  <p:sldIdLst>
    <p:sldId id="259" r:id="rId6"/>
    <p:sldId id="262" r:id="rId7"/>
    <p:sldId id="261" r:id="rId8"/>
    <p:sldId id="260" r:id="rId9"/>
  </p:sldIdLst>
  <p:sldSz cx="9144000" cy="6858000" type="screen4x3"/>
  <p:notesSz cx="7004050" cy="92233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C115B-7FC9-49C1-92BF-82F184FA3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7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8785C-4D26-403B-B522-A0D88431C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0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2D526-FB49-42F0-8889-5DE1BAA6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37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DC81C9A-C7FA-4CCD-A47F-1D4204D68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69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3FDF833-336C-4BD0-9742-08951B019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97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5AA7E37-7ADC-43A9-886A-55CAEDBF6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43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11E96A9-F2C3-449D-B864-0CEB87EDE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52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D07B81E-6596-4869-94D4-0797F3AE7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17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C878E17-707B-44EA-8D9F-9071F0415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57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6ED376C-B20E-4338-B0CF-1196F7AD3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962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AF2C341-232A-44AA-B8C9-4A29DDC6F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2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15266-B3A7-4700-9AC9-5D8756DB3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90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F4FB7E9-5926-4E41-B9F9-85B0DA9FF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44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699FF44-9BFB-4606-B51A-06A81E015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55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84BAA-36D6-43D5-B220-2B6261941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2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5E965-C24F-4B57-BCD2-71210A943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8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5764C-04F0-4677-9814-1BFA80F1A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2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48148-537C-4AE9-BE25-1271E3298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68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091AE-FCB3-4367-A5F4-B0E89FD5F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8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94E8A-88A0-4D58-8A64-3DE2B89DB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6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59EA7-C061-43F1-9C4A-C50F8200E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5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8DA3956-9535-4A43-8B6E-D48856958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6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MCj043637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1000"/>
            <a:ext cx="367665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U.S. Wars in SW Asia</a:t>
            </a:r>
          </a:p>
        </p:txBody>
      </p:sp>
      <p:sp>
        <p:nvSpPr>
          <p:cNvPr id="2458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Quick Review Answers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Slogans</a:t>
            </a:r>
            <a:r>
              <a:rPr lang="en-US" dirty="0"/>
              <a:t>” for the wars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b="1" dirty="0"/>
              <a:t>Persian Gulf War</a:t>
            </a:r>
            <a:r>
              <a:rPr lang="en-US" dirty="0"/>
              <a:t>: 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 Kuwait!</a:t>
            </a:r>
          </a:p>
          <a:p>
            <a:pPr marL="0" indent="0">
              <a:buNone/>
            </a:pPr>
            <a:endParaRPr lang="en-US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/>
              <a:t>Afghanistan War</a:t>
            </a:r>
            <a:r>
              <a:rPr lang="en-US" dirty="0"/>
              <a:t>: 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 al Qaeda!</a:t>
            </a:r>
          </a:p>
          <a:p>
            <a:pPr marL="0" indent="0">
              <a:buNone/>
            </a:pPr>
            <a:endParaRPr lang="en-US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/>
              <a:t>2003 Iraq War</a:t>
            </a:r>
            <a:r>
              <a:rPr lang="en-US" dirty="0"/>
              <a:t>: 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WMDs for Terrorists!</a:t>
            </a:r>
          </a:p>
          <a:p>
            <a:endParaRPr lang="en-US" b="1" i="1" dirty="0"/>
          </a:p>
        </p:txBody>
      </p:sp>
      <p:sp>
        <p:nvSpPr>
          <p:cNvPr id="4" name="Rounded Rectangle 3"/>
          <p:cNvSpPr/>
          <p:nvPr/>
        </p:nvSpPr>
        <p:spPr>
          <a:xfrm>
            <a:off x="4343400" y="1600200"/>
            <a:ext cx="4572000" cy="609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slogan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343400" y="2781300"/>
            <a:ext cx="4572000" cy="609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slogan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810000" y="3962400"/>
            <a:ext cx="4876800" cy="609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slogan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80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107996"/>
              </p:ext>
            </p:extLst>
          </p:nvPr>
        </p:nvGraphicFramePr>
        <p:xfrm>
          <a:off x="12700" y="381000"/>
          <a:ext cx="9120188" cy="6406167"/>
        </p:xfrm>
        <a:graphic>
          <a:graphicData uri="http://schemas.openxmlformats.org/drawingml/2006/table">
            <a:tbl>
              <a:tblPr/>
              <a:tblGrid>
                <a:gridCol w="754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Year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Name of Conflict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Who Involved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Why U.S. Involved?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Outcome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1990-1991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Persian Gulf War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U.S. and large coalition versus Iraqi forces in Kuwait.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Remove Iraqi forces from Kuwait, an oil rich U.S. ally.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Kuwait freed.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Saddam Hussein left in power.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58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2001-</a:t>
                      </a: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Present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Invasion of Afghanistan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U.S. versus Taliban forces in Afghanistan.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The Taliban government harbored the Al-Qaeda terrorist network, which was responsible for 9/11 attacks. The U.S. wanted to remove the Taliban from power, destroy Al-Qaeda, and capture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Osama Bin Laden.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Al-Qaeda severely weakened. 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Taliban replaced by democratic government.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Osama Bin Laden was eventually killed, but the Taliban is growing strong again.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Today U.S. forces are still fighting there to support the new government and defeat the Taliban.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1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2003- 2010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Iraq War / Operation Iraqi Freedom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U.S. and small coalition versus Iraq.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U.S. believed that dictator Saddam Hussein was building weapons of mass destruction.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Many countries opposed U.S. invasion.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No WMDs were found. 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Saddam Hussein captured, put on trial, and executed.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Dictatorship replaced by democratic government.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But, the new Shia-led government is corrupt.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U.S. forces leave in 2011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Kurds and Shias now in civil war with extremist Sunnis called ISIS.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5634" name="Picture 163" descr="MCj0436375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134"/>
          <p:cNvSpPr>
            <a:spLocks noChangeArrowheads="1"/>
          </p:cNvSpPr>
          <p:nvPr/>
        </p:nvSpPr>
        <p:spPr bwMode="auto">
          <a:xfrm>
            <a:off x="838200" y="1036637"/>
            <a:ext cx="1447800" cy="5334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" name="Rectangle 135"/>
          <p:cNvSpPr>
            <a:spLocks noChangeArrowheads="1"/>
          </p:cNvSpPr>
          <p:nvPr/>
        </p:nvSpPr>
        <p:spPr bwMode="auto">
          <a:xfrm>
            <a:off x="3124200" y="960437"/>
            <a:ext cx="457200" cy="2286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Rectangle 136"/>
          <p:cNvSpPr>
            <a:spLocks noChangeArrowheads="1"/>
          </p:cNvSpPr>
          <p:nvPr/>
        </p:nvSpPr>
        <p:spPr bwMode="auto">
          <a:xfrm>
            <a:off x="2971800" y="1189037"/>
            <a:ext cx="457200" cy="1524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Rectangle 137"/>
          <p:cNvSpPr>
            <a:spLocks noChangeArrowheads="1"/>
          </p:cNvSpPr>
          <p:nvPr/>
        </p:nvSpPr>
        <p:spPr bwMode="auto">
          <a:xfrm>
            <a:off x="2438400" y="1341437"/>
            <a:ext cx="533400" cy="1524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Rectangle 138"/>
          <p:cNvSpPr>
            <a:spLocks noChangeArrowheads="1"/>
          </p:cNvSpPr>
          <p:nvPr/>
        </p:nvSpPr>
        <p:spPr bwMode="auto">
          <a:xfrm>
            <a:off x="4572000" y="1189037"/>
            <a:ext cx="609600" cy="1524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Rectangle 141"/>
          <p:cNvSpPr>
            <a:spLocks noChangeArrowheads="1"/>
          </p:cNvSpPr>
          <p:nvPr/>
        </p:nvSpPr>
        <p:spPr bwMode="auto">
          <a:xfrm>
            <a:off x="6934200" y="1189037"/>
            <a:ext cx="1371600" cy="1524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Rectangle 142"/>
          <p:cNvSpPr>
            <a:spLocks noChangeArrowheads="1"/>
          </p:cNvSpPr>
          <p:nvPr/>
        </p:nvSpPr>
        <p:spPr bwMode="auto">
          <a:xfrm>
            <a:off x="838200" y="2560637"/>
            <a:ext cx="1447800" cy="5334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" name="Rectangle 143"/>
          <p:cNvSpPr>
            <a:spLocks noChangeArrowheads="1"/>
          </p:cNvSpPr>
          <p:nvPr/>
        </p:nvSpPr>
        <p:spPr bwMode="auto">
          <a:xfrm>
            <a:off x="3352800" y="2636837"/>
            <a:ext cx="609600" cy="1524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Rectangle 144"/>
          <p:cNvSpPr>
            <a:spLocks noChangeArrowheads="1"/>
          </p:cNvSpPr>
          <p:nvPr/>
        </p:nvSpPr>
        <p:spPr bwMode="auto">
          <a:xfrm>
            <a:off x="2667000" y="2789237"/>
            <a:ext cx="990600" cy="2286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" name="Rectangle 145"/>
          <p:cNvSpPr>
            <a:spLocks noChangeArrowheads="1"/>
          </p:cNvSpPr>
          <p:nvPr/>
        </p:nvSpPr>
        <p:spPr bwMode="auto">
          <a:xfrm>
            <a:off x="4876800" y="2027237"/>
            <a:ext cx="762000" cy="1524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Rectangle 146"/>
          <p:cNvSpPr>
            <a:spLocks noChangeArrowheads="1"/>
          </p:cNvSpPr>
          <p:nvPr/>
        </p:nvSpPr>
        <p:spPr bwMode="auto">
          <a:xfrm>
            <a:off x="4648200" y="3475037"/>
            <a:ext cx="1447800" cy="1524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Rectangle 147"/>
          <p:cNvSpPr>
            <a:spLocks noChangeArrowheads="1"/>
          </p:cNvSpPr>
          <p:nvPr/>
        </p:nvSpPr>
        <p:spPr bwMode="auto">
          <a:xfrm>
            <a:off x="6858000" y="1951037"/>
            <a:ext cx="914400" cy="1524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Rectangle 148"/>
          <p:cNvSpPr>
            <a:spLocks noChangeArrowheads="1"/>
          </p:cNvSpPr>
          <p:nvPr/>
        </p:nvSpPr>
        <p:spPr bwMode="auto">
          <a:xfrm>
            <a:off x="6934200" y="2255837"/>
            <a:ext cx="838200" cy="1524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Rectangle 149"/>
          <p:cNvSpPr>
            <a:spLocks noChangeArrowheads="1"/>
          </p:cNvSpPr>
          <p:nvPr/>
        </p:nvSpPr>
        <p:spPr bwMode="auto">
          <a:xfrm>
            <a:off x="7086600" y="2484437"/>
            <a:ext cx="1371600" cy="1524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Rectangle 150"/>
          <p:cNvSpPr>
            <a:spLocks noChangeArrowheads="1"/>
          </p:cNvSpPr>
          <p:nvPr/>
        </p:nvSpPr>
        <p:spPr bwMode="auto">
          <a:xfrm>
            <a:off x="6934200" y="2789237"/>
            <a:ext cx="609600" cy="2286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Rectangle 151"/>
          <p:cNvSpPr>
            <a:spLocks noChangeArrowheads="1"/>
          </p:cNvSpPr>
          <p:nvPr/>
        </p:nvSpPr>
        <p:spPr bwMode="auto">
          <a:xfrm>
            <a:off x="7543800" y="3551237"/>
            <a:ext cx="990600" cy="1524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" name="Rectangle 152"/>
          <p:cNvSpPr>
            <a:spLocks noChangeArrowheads="1"/>
          </p:cNvSpPr>
          <p:nvPr/>
        </p:nvSpPr>
        <p:spPr bwMode="auto">
          <a:xfrm>
            <a:off x="838200" y="4770437"/>
            <a:ext cx="1447800" cy="8382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" name="Rectangle 153"/>
          <p:cNvSpPr>
            <a:spLocks noChangeArrowheads="1"/>
          </p:cNvSpPr>
          <p:nvPr/>
        </p:nvSpPr>
        <p:spPr bwMode="auto">
          <a:xfrm>
            <a:off x="3178464" y="5151437"/>
            <a:ext cx="457200" cy="2286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" name="Rectangle 154"/>
          <p:cNvSpPr>
            <a:spLocks noChangeArrowheads="1"/>
          </p:cNvSpPr>
          <p:nvPr/>
        </p:nvSpPr>
        <p:spPr bwMode="auto">
          <a:xfrm>
            <a:off x="3026064" y="5396201"/>
            <a:ext cx="381000" cy="1524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" name="Rectangle 155"/>
          <p:cNvSpPr>
            <a:spLocks noChangeArrowheads="1"/>
          </p:cNvSpPr>
          <p:nvPr/>
        </p:nvSpPr>
        <p:spPr bwMode="auto">
          <a:xfrm>
            <a:off x="4572000" y="5181600"/>
            <a:ext cx="1371600" cy="2286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" name="Rectangle 156"/>
          <p:cNvSpPr>
            <a:spLocks noChangeArrowheads="1"/>
          </p:cNvSpPr>
          <p:nvPr/>
        </p:nvSpPr>
        <p:spPr bwMode="auto">
          <a:xfrm>
            <a:off x="8153400" y="4008437"/>
            <a:ext cx="762000" cy="2286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8" name="Rectangle 157"/>
          <p:cNvSpPr>
            <a:spLocks noChangeArrowheads="1"/>
          </p:cNvSpPr>
          <p:nvPr/>
        </p:nvSpPr>
        <p:spPr bwMode="auto">
          <a:xfrm>
            <a:off x="7010400" y="4389437"/>
            <a:ext cx="304800" cy="1524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" name="Rectangle 158"/>
          <p:cNvSpPr>
            <a:spLocks noChangeArrowheads="1"/>
          </p:cNvSpPr>
          <p:nvPr/>
        </p:nvSpPr>
        <p:spPr bwMode="auto">
          <a:xfrm>
            <a:off x="7010400" y="4541837"/>
            <a:ext cx="1295400" cy="2286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" name="Rectangle 159"/>
          <p:cNvSpPr>
            <a:spLocks noChangeArrowheads="1"/>
          </p:cNvSpPr>
          <p:nvPr/>
        </p:nvSpPr>
        <p:spPr bwMode="auto">
          <a:xfrm>
            <a:off x="6934200" y="5303837"/>
            <a:ext cx="838200" cy="1524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" name="Rectangle 160"/>
          <p:cNvSpPr>
            <a:spLocks noChangeArrowheads="1"/>
          </p:cNvSpPr>
          <p:nvPr/>
        </p:nvSpPr>
        <p:spPr bwMode="auto">
          <a:xfrm>
            <a:off x="8069118" y="5684837"/>
            <a:ext cx="617682" cy="1524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Rectangle 161"/>
          <p:cNvSpPr>
            <a:spLocks noChangeArrowheads="1"/>
          </p:cNvSpPr>
          <p:nvPr/>
        </p:nvSpPr>
        <p:spPr bwMode="auto">
          <a:xfrm>
            <a:off x="8541327" y="5812992"/>
            <a:ext cx="457200" cy="2286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" name="Rectangle 138"/>
          <p:cNvSpPr>
            <a:spLocks noChangeArrowheads="1"/>
          </p:cNvSpPr>
          <p:nvPr/>
        </p:nvSpPr>
        <p:spPr bwMode="auto">
          <a:xfrm>
            <a:off x="4572000" y="1341437"/>
            <a:ext cx="609600" cy="1524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5" name="Rectangle 138"/>
          <p:cNvSpPr>
            <a:spLocks noChangeArrowheads="1"/>
          </p:cNvSpPr>
          <p:nvPr/>
        </p:nvSpPr>
        <p:spPr bwMode="auto">
          <a:xfrm>
            <a:off x="7620000" y="960437"/>
            <a:ext cx="609600" cy="2286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6" name="Rectangle 145"/>
          <p:cNvSpPr>
            <a:spLocks noChangeArrowheads="1"/>
          </p:cNvSpPr>
          <p:nvPr/>
        </p:nvSpPr>
        <p:spPr bwMode="auto">
          <a:xfrm>
            <a:off x="5638800" y="2179637"/>
            <a:ext cx="838200" cy="1524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" name="Rectangle 151"/>
          <p:cNvSpPr>
            <a:spLocks noChangeArrowheads="1"/>
          </p:cNvSpPr>
          <p:nvPr/>
        </p:nvSpPr>
        <p:spPr bwMode="auto">
          <a:xfrm>
            <a:off x="7696200" y="3703637"/>
            <a:ext cx="990600" cy="2286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" name="Rectangle 161"/>
          <p:cNvSpPr>
            <a:spLocks noChangeArrowheads="1"/>
          </p:cNvSpPr>
          <p:nvPr/>
        </p:nvSpPr>
        <p:spPr bwMode="auto">
          <a:xfrm>
            <a:off x="6858000" y="6367173"/>
            <a:ext cx="609600" cy="2286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Rectangle 161"/>
          <p:cNvSpPr>
            <a:spLocks noChangeArrowheads="1"/>
          </p:cNvSpPr>
          <p:nvPr/>
        </p:nvSpPr>
        <p:spPr bwMode="auto">
          <a:xfrm>
            <a:off x="7962900" y="6344082"/>
            <a:ext cx="457200" cy="22860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4" grpId="0" animBg="1"/>
      <p:bldP spid="65" grpId="0" animBg="1"/>
      <p:bldP spid="66" grpId="0" animBg="1"/>
      <p:bldP spid="67" grpId="0" animBg="1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529785"/>
              </p:ext>
            </p:extLst>
          </p:nvPr>
        </p:nvGraphicFramePr>
        <p:xfrm>
          <a:off x="12700" y="563563"/>
          <a:ext cx="9120188" cy="6223370"/>
        </p:xfrm>
        <a:graphic>
          <a:graphicData uri="http://schemas.openxmlformats.org/drawingml/2006/table">
            <a:tbl>
              <a:tblPr/>
              <a:tblGrid>
                <a:gridCol w="754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1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Year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Name of Conflict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Who Involved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Why U.S. Involved?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Outcome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1990-1991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Persian Gulf War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U.S. and large coalition versus Iraqi forces in Kuwait.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Remove Iraqi forces from Kuwait, a U.S. ally.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Kuwait freed.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Saddam Hussein left in power.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2001-</a:t>
                      </a: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Present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Invasion of Afghanistan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U.S. versus Taliban forces in Afghanistan.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The Taliban government harbored the Al-Qaeda terrorist network, which was responsible for 9/11 attacks. The U.S. wanted to remove the Taliban from power, destroy Al-Qaeda, and capture Osama Bin Laden.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Al-Qaeda severely weakened. 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Taliban replaced by democratic government.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Osama Bin Laden was eventually killed but, the Taliban is growing strong again.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Today U.S. forces are still fighting there to support the new government and defeat the Taliban.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2003- </a:t>
                      </a: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Present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Iraq War / Operation Iraqi Freedom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U.S. and small coalition versus Iraq.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U.S. believed that dictator Saddam Hussein was building weapons of mass destruction.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Many countries opposed U.S. invasion.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No WMDs were found. 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Saddam Hussein captured, put on trial, and executed.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Dictatorship replaced by democratic government.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But, the new Shia-led government is corrupt.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U.S. forces leave in 2011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Kurds and Shias now in civil war with extremist Sunnis called ISIS.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6658" name="Picture 163" descr="MCj043637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237E35D132844D9AA617FDCBE326D3" ma:contentTypeVersion="30" ma:contentTypeDescription="Create a new document." ma:contentTypeScope="" ma:versionID="9e7a6189f4378912e73d21dc187f5892">
  <xsd:schema xmlns:xsd="http://www.w3.org/2001/XMLSchema" xmlns:xs="http://www.w3.org/2001/XMLSchema" xmlns:p="http://schemas.microsoft.com/office/2006/metadata/properties" xmlns:ns3="9e8ad7e1-9272-417f-8f4d-a25204189056" xmlns:ns4="23c974fd-2bc7-4d33-a8ba-109c3edddd30" targetNamespace="http://schemas.microsoft.com/office/2006/metadata/properties" ma:root="true" ma:fieldsID="4e65e392bc3a424f66994d69627085ea" ns3:_="" ns4:_="">
    <xsd:import namespace="9e8ad7e1-9272-417f-8f4d-a25204189056"/>
    <xsd:import namespace="23c974fd-2bc7-4d33-a8ba-109c3edddd3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ad7e1-9272-417f-8f4d-a2520418905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c974fd-2bc7-4d33-a8ba-109c3edddd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NotebookType" ma:index="18" nillable="true" ma:displayName="Notebook Type" ma:internalName="NotebookType">
      <xsd:simpleType>
        <xsd:restriction base="dms:Text"/>
      </xsd:simpleType>
    </xsd:element>
    <xsd:element name="FolderType" ma:index="19" nillable="true" ma:displayName="Folder Type" ma:internalName="FolderType">
      <xsd:simpleType>
        <xsd:restriction base="dms:Text"/>
      </xsd:simpleType>
    </xsd:element>
    <xsd:element name="CultureName" ma:index="20" nillable="true" ma:displayName="Culture Name" ma:internalName="CultureName">
      <xsd:simpleType>
        <xsd:restriction base="dms:Text"/>
      </xsd:simpleType>
    </xsd:element>
    <xsd:element name="AppVersion" ma:index="21" nillable="true" ma:displayName="App Version" ma:internalName="AppVersion">
      <xsd:simpleType>
        <xsd:restriction base="dms:Text"/>
      </xsd:simpleType>
    </xsd:element>
    <xsd:element name="TeamsChannelId" ma:index="22" nillable="true" ma:displayName="Teams Channel Id" ma:internalName="TeamsChannelId">
      <xsd:simpleType>
        <xsd:restriction base="dms:Text"/>
      </xsd:simpleType>
    </xsd:element>
    <xsd:element name="Owner" ma:index="2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4" nillable="true" ma:displayName="Math Settings" ma:internalName="Math_Settings">
      <xsd:simpleType>
        <xsd:restriction base="dms:Text"/>
      </xsd:simpleType>
    </xsd:element>
    <xsd:element name="DefaultSectionNames" ma:index="2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3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4" nillable="true" ma:displayName="Is Collaboration Space Locked" ma:internalName="Is_Collaboration_Space_Locked">
      <xsd:simpleType>
        <xsd:restriction base="dms:Boolean"/>
      </xsd:simpleType>
    </xsd:element>
    <xsd:element name="IsNotebookLocked" ma:index="35" nillable="true" ma:displayName="Is Notebook Locked" ma:internalName="IsNotebookLocked">
      <xsd:simpleType>
        <xsd:restriction base="dms:Boolean"/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23c974fd-2bc7-4d33-a8ba-109c3edddd30" xsi:nil="true"/>
    <FolderType xmlns="23c974fd-2bc7-4d33-a8ba-109c3edddd30" xsi:nil="true"/>
    <Students xmlns="23c974fd-2bc7-4d33-a8ba-109c3edddd30">
      <UserInfo>
        <DisplayName/>
        <AccountId xsi:nil="true"/>
        <AccountType/>
      </UserInfo>
    </Students>
    <Student_Groups xmlns="23c974fd-2bc7-4d33-a8ba-109c3edddd30">
      <UserInfo>
        <DisplayName/>
        <AccountId xsi:nil="true"/>
        <AccountType/>
      </UserInfo>
    </Student_Groups>
    <TeamsChannelId xmlns="23c974fd-2bc7-4d33-a8ba-109c3edddd30" xsi:nil="true"/>
    <IsNotebookLocked xmlns="23c974fd-2bc7-4d33-a8ba-109c3edddd30" xsi:nil="true"/>
    <Is_Collaboration_Space_Locked xmlns="23c974fd-2bc7-4d33-a8ba-109c3edddd30" xsi:nil="true"/>
    <Invited_Teachers xmlns="23c974fd-2bc7-4d33-a8ba-109c3edddd30" xsi:nil="true"/>
    <Invited_Students xmlns="23c974fd-2bc7-4d33-a8ba-109c3edddd30" xsi:nil="true"/>
    <Math_Settings xmlns="23c974fd-2bc7-4d33-a8ba-109c3edddd30" xsi:nil="true"/>
    <Templates xmlns="23c974fd-2bc7-4d33-a8ba-109c3edddd30" xsi:nil="true"/>
    <Self_Registration_Enabled xmlns="23c974fd-2bc7-4d33-a8ba-109c3edddd30" xsi:nil="true"/>
    <Has_Teacher_Only_SectionGroup xmlns="23c974fd-2bc7-4d33-a8ba-109c3edddd30" xsi:nil="true"/>
    <DefaultSectionNames xmlns="23c974fd-2bc7-4d33-a8ba-109c3edddd30" xsi:nil="true"/>
    <AppVersion xmlns="23c974fd-2bc7-4d33-a8ba-109c3edddd30" xsi:nil="true"/>
    <Teachers xmlns="23c974fd-2bc7-4d33-a8ba-109c3edddd30">
      <UserInfo>
        <DisplayName/>
        <AccountId xsi:nil="true"/>
        <AccountType/>
      </UserInfo>
    </Teachers>
    <CultureName xmlns="23c974fd-2bc7-4d33-a8ba-109c3edddd30" xsi:nil="true"/>
    <Owner xmlns="23c974fd-2bc7-4d33-a8ba-109c3edddd30">
      <UserInfo>
        <DisplayName/>
        <AccountId xsi:nil="true"/>
        <AccountType/>
      </UserInfo>
    </Owner>
  </documentManagement>
</p:properties>
</file>

<file path=customXml/itemProps1.xml><?xml version="1.0" encoding="utf-8"?>
<ds:datastoreItem xmlns:ds="http://schemas.openxmlformats.org/officeDocument/2006/customXml" ds:itemID="{AE123D5C-3AD1-4687-A0EB-4EE929E0A9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8ad7e1-9272-417f-8f4d-a25204189056"/>
    <ds:schemaRef ds:uri="23c974fd-2bc7-4d33-a8ba-109c3edddd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B3EC0A-A4A8-4F30-8215-A44AE0B3ED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713319-1B55-4B34-954A-FBFF92C1408B}">
  <ds:schemaRefs>
    <ds:schemaRef ds:uri="9e8ad7e1-9272-417f-8f4d-a25204189056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3c974fd-2bc7-4d33-a8ba-109c3edddd30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541</Words>
  <Application>Microsoft Office PowerPoint</Application>
  <PresentationFormat>On-screen Show (4:3)</PresentationFormat>
  <Paragraphs>72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Times New Roman</vt:lpstr>
      <vt:lpstr>Verdana</vt:lpstr>
      <vt:lpstr>Wingdings</vt:lpstr>
      <vt:lpstr>Default Design</vt:lpstr>
      <vt:lpstr>iRespondGraphMaster</vt:lpstr>
      <vt:lpstr>U.S. Wars in SW Asia</vt:lpstr>
      <vt:lpstr>“Slogans” for the wars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Rikki Stewart</cp:lastModifiedBy>
  <cp:revision>45</cp:revision>
  <cp:lastPrinted>2012-09-25T12:58:45Z</cp:lastPrinted>
  <dcterms:created xsi:type="dcterms:W3CDTF">2009-09-25T20:57:23Z</dcterms:created>
  <dcterms:modified xsi:type="dcterms:W3CDTF">2019-09-27T18:07:44Z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  <property fmtid="{D5CDD505-2E9C-101B-9397-08002B2CF9AE}" pid="6" name="ContentTypeId">
    <vt:lpwstr>0x01010043237E35D132844D9AA617FDCBE326D3</vt:lpwstr>
  </property>
</Properties>
</file>